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Default Extension="pdf" ContentType="application/pdf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19"/>
  </p:notesMasterIdLst>
  <p:sldIdLst>
    <p:sldId id="393" r:id="rId2"/>
    <p:sldId id="396" r:id="rId3"/>
    <p:sldId id="437" r:id="rId4"/>
    <p:sldId id="438" r:id="rId5"/>
    <p:sldId id="436" r:id="rId6"/>
    <p:sldId id="435" r:id="rId7"/>
    <p:sldId id="423" r:id="rId8"/>
    <p:sldId id="424" r:id="rId9"/>
    <p:sldId id="415" r:id="rId10"/>
    <p:sldId id="439" r:id="rId11"/>
    <p:sldId id="440" r:id="rId12"/>
    <p:sldId id="441" r:id="rId13"/>
    <p:sldId id="442" r:id="rId14"/>
    <p:sldId id="443" r:id="rId15"/>
    <p:sldId id="432" r:id="rId16"/>
    <p:sldId id="433" r:id="rId17"/>
    <p:sldId id="43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477" autoAdjust="0"/>
    <p:restoredTop sz="94118" autoAdjust="0"/>
  </p:normalViewPr>
  <p:slideViewPr>
    <p:cSldViewPr snapToGrid="0" snapToObjects="1">
      <p:cViewPr>
        <p:scale>
          <a:sx n="95" d="100"/>
          <a:sy n="95" d="100"/>
        </p:scale>
        <p:origin x="-1136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9/5/14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Love Parade</a:t>
            </a:r>
            <a:r>
              <a:rPr lang="en-US" baseline="0"/>
              <a:t> disaster: electronic music festival in Duisberg, Germany in 2010.  Many more people came then expected (possibly as many as 1.4 million to an old freight stations holding a max of 250K), and a mass panic caused 21 deaths and 510 injuries.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d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df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Building blocks for aggregate programming of self-organising applications </a:t>
            </a:r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Beal, Mirko Viroli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FoCAS Workshop</a:t>
            </a:r>
          </a:p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IEEE SASO</a:t>
            </a:r>
            <a:endParaRPr lang="en-US" dirty="0" smtClean="0"/>
          </a:p>
          <a:p>
            <a:r>
              <a:rPr lang="en-US" dirty="0" smtClean="0"/>
              <a:t>September</a:t>
            </a:r>
            <a:r>
              <a:rPr lang="en-US" dirty="0" smtClean="0"/>
              <a:t>,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Block: </a:t>
            </a:r>
            <a:r>
              <a:rPr lang="en-US" b="1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endParaRPr lang="en-US" b="1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5778" y="4358112"/>
            <a:ext cx="72704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sng">
                <a:cs typeface="Courier"/>
              </a:rPr>
              <a:t>Library Examples:</a:t>
            </a:r>
            <a:endParaRPr lang="en-US" sz="2000">
              <a:cs typeface="Courier"/>
            </a:endParaRPr>
          </a:p>
          <a:p>
            <a:r>
              <a:rPr lang="en-US" sz="1600" b="1"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distance-to </a:t>
            </a:r>
            <a:r>
              <a:rPr lang="en-US" sz="1600" b="1">
                <a:latin typeface="Courier"/>
                <a:cs typeface="Courier"/>
              </a:rPr>
              <a:t>(source)</a:t>
            </a:r>
          </a:p>
          <a:p>
            <a:r>
              <a:rPr lang="en-US" sz="1600" b="1"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1600" b="1">
                <a:latin typeface="Courier"/>
                <a:cs typeface="Courier"/>
              </a:rPr>
              <a:t> source 0 </a:t>
            </a:r>
            <a:r>
              <a:rPr lang="en-US" sz="1600" b="1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nbr-range </a:t>
            </a:r>
            <a:r>
              <a:rPr lang="en-US" sz="1600" b="1"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fun </a:t>
            </a:r>
            <a:r>
              <a:rPr lang="en-US" sz="1600" b="1">
                <a:latin typeface="Courier"/>
                <a:cs typeface="Courier"/>
              </a:rPr>
              <a:t>(v)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+</a:t>
            </a:r>
            <a:r>
              <a:rPr lang="en-US" sz="1600" b="1">
                <a:latin typeface="Courier"/>
                <a:cs typeface="Courier"/>
              </a:rPr>
              <a:t> v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nbr-range</a:t>
            </a:r>
            <a:r>
              <a:rPr lang="en-US" sz="1600" b="1">
                <a:latin typeface="Courier"/>
                <a:cs typeface="Courier"/>
              </a:rPr>
              <a:t>)))))</a:t>
            </a:r>
          </a:p>
          <a:p>
            <a:r>
              <a:rPr lang="en-US" sz="1600" b="1">
                <a:latin typeface="Courier"/>
                <a:cs typeface="Courier"/>
              </a:rPr>
              <a:t>￼</a:t>
            </a:r>
          </a:p>
          <a:p>
            <a:endParaRPr lang="en-US" sz="1600" b="1">
              <a:latin typeface="Courier"/>
              <a:cs typeface="Courier"/>
            </a:endParaRPr>
          </a:p>
          <a:p>
            <a:r>
              <a:rPr lang="en-US" sz="1600" b="1"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broadcast 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(source value)</a:t>
            </a:r>
          </a:p>
          <a:p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source value 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nbr-range identity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))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525" y="1284709"/>
            <a:ext cx="66779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>
                <a:solidFill>
                  <a:schemeClr val="tx2"/>
                </a:solidFill>
              </a:rPr>
              <a:t>Information spreading</a:t>
            </a:r>
          </a:p>
          <a:p>
            <a:r>
              <a:rPr lang="en-US" sz="2000" u="sng"/>
              <a:t>Field Calculus Implementation:</a:t>
            </a:r>
          </a:p>
          <a:p>
            <a:r>
              <a:rPr lang="en-US" sz="1600" b="1"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G </a:t>
            </a:r>
            <a:r>
              <a:rPr lang="en-US" sz="1600" b="1">
                <a:latin typeface="Courier"/>
                <a:cs typeface="Courier"/>
              </a:rPr>
              <a:t>(source initial metric accumulate)</a:t>
            </a:r>
          </a:p>
          <a:p>
            <a:r>
              <a:rPr lang="en-US" sz="1600" b="1"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2nd</a:t>
            </a:r>
          </a:p>
          <a:p>
            <a:r>
              <a:rPr lang="en-US" sz="1600" b="1">
                <a:latin typeface="Courier"/>
                <a:cs typeface="Courier"/>
              </a:rPr>
              <a:t>  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rep </a:t>
            </a:r>
            <a:r>
              <a:rPr lang="en-US" sz="1600" b="1">
                <a:latin typeface="Courier"/>
                <a:cs typeface="Courier"/>
              </a:rPr>
              <a:t>distance-value</a:t>
            </a:r>
          </a:p>
          <a:p>
            <a:r>
              <a:rPr lang="en-US" sz="1600" b="1">
                <a:latin typeface="Courier"/>
                <a:cs typeface="Courier"/>
              </a:rPr>
              <a:t>  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tuple </a:t>
            </a:r>
            <a:r>
              <a:rPr lang="en-US" sz="1600" b="1">
                <a:latin typeface="Courier"/>
                <a:cs typeface="Courier"/>
              </a:rPr>
              <a:t>infinity initial) </a:t>
            </a:r>
          </a:p>
          <a:p>
            <a:r>
              <a:rPr lang="en-US" sz="1600" b="1">
                <a:latin typeface="Courier"/>
                <a:cs typeface="Courier"/>
              </a:rPr>
              <a:t>  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mux </a:t>
            </a:r>
            <a:r>
              <a:rPr lang="en-US" sz="1600" b="1">
                <a:latin typeface="Courier"/>
                <a:cs typeface="Courier"/>
              </a:rPr>
              <a:t>source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tuple </a:t>
            </a:r>
            <a:r>
              <a:rPr lang="en-US" sz="1600" b="1">
                <a:latin typeface="Courier"/>
                <a:cs typeface="Courier"/>
              </a:rPr>
              <a:t>0 initial)</a:t>
            </a:r>
          </a:p>
          <a:p>
            <a:r>
              <a:rPr lang="en-US" sz="1600" b="1">
                <a:latin typeface="Courier"/>
                <a:cs typeface="Courier"/>
              </a:rPr>
              <a:t>   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min-hood</a:t>
            </a:r>
          </a:p>
          <a:p>
            <a:r>
              <a:rPr lang="en-US" sz="1600" b="1">
                <a:latin typeface="Courier"/>
                <a:cs typeface="Courier"/>
              </a:rPr>
              <a:t>     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tuple</a:t>
            </a:r>
          </a:p>
          <a:p>
            <a:r>
              <a:rPr lang="en-US" sz="1600" b="1">
                <a:latin typeface="Courier"/>
                <a:cs typeface="Courier"/>
              </a:rPr>
              <a:t>      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+</a:t>
            </a:r>
            <a:r>
              <a:rPr lang="en-US" sz="1600" b="1"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1st</a:t>
            </a:r>
            <a:r>
              <a:rPr lang="en-US" sz="1600" b="1"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nbr </a:t>
            </a:r>
            <a:r>
              <a:rPr lang="en-US" sz="1600" b="1">
                <a:latin typeface="Courier"/>
                <a:cs typeface="Courier"/>
              </a:rPr>
              <a:t>distance-value)) (metric))</a:t>
            </a:r>
          </a:p>
          <a:p>
            <a:r>
              <a:rPr lang="en-US" sz="1600" b="1">
                <a:latin typeface="Courier"/>
                <a:cs typeface="Courier"/>
              </a:rPr>
              <a:t>      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accumulate </a:t>
            </a:r>
            <a:r>
              <a:rPr lang="en-US" sz="1600" b="1"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2nd</a:t>
            </a:r>
            <a:r>
              <a:rPr lang="en-US" sz="1600" b="1"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nbr </a:t>
            </a:r>
            <a:r>
              <a:rPr lang="en-US" sz="1600" b="1">
                <a:latin typeface="Courier"/>
                <a:cs typeface="Courier"/>
              </a:rPr>
              <a:t>distance-value)))))))))</a:t>
            </a:r>
          </a:p>
        </p:txBody>
      </p: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6335567" y="1286598"/>
            <a:ext cx="2376923" cy="2589075"/>
            <a:chOff x="2051917" y="1835399"/>
            <a:chExt cx="1584615" cy="1726050"/>
          </a:xfrm>
        </p:grpSpPr>
        <p:sp>
          <p:nvSpPr>
            <p:cNvPr id="43" name="Freeform 42"/>
            <p:cNvSpPr/>
            <p:nvPr/>
          </p:nvSpPr>
          <p:spPr>
            <a:xfrm>
              <a:off x="2116533" y="2029351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1588" y="1835399"/>
              <a:ext cx="211475" cy="422950"/>
            </a:xfrm>
            <a:prstGeom prst="rect">
              <a:avLst/>
            </a:prstGeom>
          </p:spPr>
        </p:pic>
        <p:pic>
          <p:nvPicPr>
            <p:cNvPr id="45" name="Picture 4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6838" y="3020349"/>
              <a:ext cx="211475" cy="422950"/>
            </a:xfrm>
            <a:prstGeom prst="rect">
              <a:avLst/>
            </a:prstGeom>
          </p:spPr>
        </p:pic>
        <p:pic>
          <p:nvPicPr>
            <p:cNvPr id="46" name="Picture 4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7749" y="2622224"/>
              <a:ext cx="211475" cy="422950"/>
            </a:xfrm>
            <a:prstGeom prst="rect">
              <a:avLst/>
            </a:prstGeom>
          </p:spPr>
        </p:pic>
        <p:pic>
          <p:nvPicPr>
            <p:cNvPr id="47" name="Picture 46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8800" y="2385924"/>
              <a:ext cx="211475" cy="422950"/>
            </a:xfrm>
            <a:prstGeom prst="rect">
              <a:avLst/>
            </a:prstGeom>
          </p:spPr>
        </p:pic>
        <p:pic>
          <p:nvPicPr>
            <p:cNvPr id="48" name="Picture 47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57654" y="2046874"/>
              <a:ext cx="211475" cy="422950"/>
            </a:xfrm>
            <a:prstGeom prst="rect">
              <a:avLst/>
            </a:prstGeom>
          </p:spPr>
        </p:pic>
        <p:pic>
          <p:nvPicPr>
            <p:cNvPr id="49" name="Picture 4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2576" y="2046874"/>
              <a:ext cx="211475" cy="422950"/>
            </a:xfrm>
            <a:prstGeom prst="rect">
              <a:avLst/>
            </a:prstGeom>
          </p:spPr>
        </p:pic>
        <p:pic>
          <p:nvPicPr>
            <p:cNvPr id="50" name="Picture 4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129" y="3138499"/>
              <a:ext cx="211475" cy="422950"/>
            </a:xfrm>
            <a:prstGeom prst="rect">
              <a:avLst/>
            </a:prstGeom>
          </p:spPr>
        </p:pic>
        <p:pic>
          <p:nvPicPr>
            <p:cNvPr id="51" name="Picture 5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917" y="2808874"/>
              <a:ext cx="211475" cy="422950"/>
            </a:xfrm>
            <a:prstGeom prst="rect">
              <a:avLst/>
            </a:prstGeom>
          </p:spPr>
        </p:pic>
        <p:pic>
          <p:nvPicPr>
            <p:cNvPr id="52" name="Picture 51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3063" y="3046963"/>
              <a:ext cx="211475" cy="422950"/>
            </a:xfrm>
            <a:prstGeom prst="rect">
              <a:avLst/>
            </a:prstGeom>
          </p:spPr>
        </p:pic>
        <p:sp>
          <p:nvSpPr>
            <p:cNvPr id="53" name="Right Arrow 52"/>
            <p:cNvSpPr/>
            <p:nvPr/>
          </p:nvSpPr>
          <p:spPr>
            <a:xfrm rot="833913">
              <a:off x="2495754" y="2258349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Arrow 53"/>
            <p:cNvSpPr/>
            <p:nvPr/>
          </p:nvSpPr>
          <p:spPr>
            <a:xfrm rot="2020583">
              <a:off x="2775330" y="278730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/>
            <p:cNvSpPr/>
            <p:nvPr/>
          </p:nvSpPr>
          <p:spPr>
            <a:xfrm rot="4835277">
              <a:off x="2157284" y="2653124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 rot="379913">
              <a:off x="3209592" y="2604035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Arrow 56"/>
            <p:cNvSpPr/>
            <p:nvPr/>
          </p:nvSpPr>
          <p:spPr>
            <a:xfrm>
              <a:off x="2953883" y="205699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Block: </a:t>
            </a:r>
            <a:r>
              <a:rPr lang="en-US" b="1">
                <a:solidFill>
                  <a:srgbClr val="0000FF"/>
                </a:solidFill>
                <a:latin typeface="Courier"/>
                <a:cs typeface="Courier"/>
              </a:rPr>
              <a:t>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35778" y="4224432"/>
            <a:ext cx="72704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sng">
                <a:cs typeface="Courier"/>
              </a:rPr>
              <a:t>Library Examples:</a:t>
            </a:r>
            <a:endParaRPr lang="en-US" sz="2000">
              <a:cs typeface="Courier"/>
            </a:endParaRPr>
          </a:p>
          <a:p>
            <a:r>
              <a:rPr lang="en-US" sz="1600" b="1"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summarize </a:t>
            </a:r>
            <a:r>
              <a:rPr lang="en-US" sz="1600" b="1">
                <a:latin typeface="Courier"/>
                <a:cs typeface="Courier"/>
              </a:rPr>
              <a:t>(sink accumulate local null)</a:t>
            </a:r>
          </a:p>
          <a:p>
            <a:r>
              <a:rPr lang="en-US" sz="1600" b="1"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broadcast </a:t>
            </a:r>
            <a:r>
              <a:rPr lang="en-US" sz="1600" b="1">
                <a:latin typeface="Courier"/>
                <a:cs typeface="Courier"/>
              </a:rPr>
              <a:t>sink</a:t>
            </a:r>
          </a:p>
          <a:p>
            <a:r>
              <a:rPr lang="en-US" sz="1600" b="1">
                <a:latin typeface="Courier"/>
                <a:cs typeface="Courier"/>
              </a:rPr>
              <a:t> 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sz="1600" b="1"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distance-to </a:t>
            </a:r>
            <a:r>
              <a:rPr lang="en-US" sz="1600" b="1">
                <a:latin typeface="Courier"/>
                <a:cs typeface="Courier"/>
              </a:rPr>
              <a:t>sink) accumulate local null)))</a:t>
            </a:r>
          </a:p>
          <a:p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￼</a:t>
            </a:r>
            <a:endParaRPr lang="en-US" sz="1600" b="1">
              <a:latin typeface="Courier"/>
              <a:cs typeface="Courier"/>
            </a:endParaRPr>
          </a:p>
          <a:p>
            <a:r>
              <a:rPr lang="en-US" sz="1600" b="1"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average 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(sink value)</a:t>
            </a:r>
          </a:p>
          <a:p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 (</a:t>
            </a:r>
            <a:r>
              <a:rPr lang="en-US" sz="1600" b="1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summarize 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sink 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+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value 0)</a:t>
            </a:r>
          </a:p>
          <a:p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   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summarize 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sink 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+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1 0)))</a:t>
            </a:r>
            <a:r>
              <a:rPr lang="en-US" sz="1600" b="1">
                <a:latin typeface="Courier"/>
                <a:cs typeface="Courier"/>
              </a:rPr>
              <a:t>￼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526" y="1191133"/>
            <a:ext cx="5727686" cy="300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>
                <a:solidFill>
                  <a:schemeClr val="tx2"/>
                </a:solidFill>
              </a:rPr>
              <a:t>Information collection</a:t>
            </a:r>
          </a:p>
          <a:p>
            <a:r>
              <a:rPr lang="en-US" sz="2000" u="sng"/>
              <a:t>Field Calculus Implementation:</a:t>
            </a:r>
          </a:p>
          <a:p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400" b="1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 sz="1400" b="1">
                <a:latin typeface="Courier"/>
                <a:cs typeface="Courier"/>
              </a:rPr>
              <a:t> (potential accumulate local null)</a:t>
            </a:r>
          </a:p>
          <a:p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rep </a:t>
            </a:r>
            <a:r>
              <a:rPr lang="en-US" sz="1400" b="1">
                <a:latin typeface="Courier"/>
                <a:cs typeface="Courier"/>
              </a:rPr>
              <a:t>v local</a:t>
            </a:r>
          </a:p>
          <a:p>
            <a:r>
              <a:rPr lang="en-US" sz="1400" b="1">
                <a:latin typeface="Courier"/>
                <a:cs typeface="Courier"/>
              </a:rPr>
              <a:t>  (</a:t>
            </a:r>
            <a:r>
              <a:rPr lang="en-US" sz="1400" b="1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accumulate </a:t>
            </a:r>
            <a:r>
              <a:rPr lang="en-US" sz="1400" b="1">
                <a:latin typeface="Courier"/>
                <a:cs typeface="Courier"/>
              </a:rPr>
              <a:t>local</a:t>
            </a:r>
          </a:p>
          <a:p>
            <a:r>
              <a:rPr lang="en-US" sz="1400" b="1">
                <a:latin typeface="Courier"/>
                <a:cs typeface="Courier"/>
              </a:rPr>
              <a:t>  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accumulate-hood </a:t>
            </a:r>
            <a:r>
              <a:rPr lang="en-US" sz="1400" b="1">
                <a:latin typeface="Courier"/>
                <a:cs typeface="Courier"/>
              </a:rPr>
              <a:t>accumulate</a:t>
            </a:r>
          </a:p>
          <a:p>
            <a:r>
              <a:rPr lang="en-US" sz="1400" b="1">
                <a:latin typeface="Courier"/>
                <a:cs typeface="Courier"/>
              </a:rPr>
              <a:t>   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mux </a:t>
            </a:r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=</a:t>
            </a:r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nbr </a:t>
            </a:r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31859C"/>
                </a:solidFill>
                <a:latin typeface="Courier"/>
                <a:cs typeface="Courier"/>
              </a:rPr>
              <a:t>find-parent </a:t>
            </a:r>
            <a:r>
              <a:rPr lang="en-US" sz="1400" b="1">
                <a:latin typeface="Courier"/>
                <a:cs typeface="Courier"/>
              </a:rPr>
              <a:t>potential)) (</a:t>
            </a:r>
            <a:r>
              <a:rPr lang="en-US" sz="1400" b="1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uid</a:t>
            </a:r>
            <a:r>
              <a:rPr lang="en-US" sz="1400" b="1">
                <a:latin typeface="Courier"/>
                <a:cs typeface="Courier"/>
              </a:rPr>
              <a:t>))</a:t>
            </a:r>
          </a:p>
          <a:p>
            <a:r>
              <a:rPr lang="en-US" sz="1400" b="1">
                <a:latin typeface="Courier"/>
                <a:cs typeface="Courier"/>
              </a:rPr>
              <a:t>     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nbr </a:t>
            </a:r>
            <a:r>
              <a:rPr lang="en-US" sz="1400" b="1">
                <a:latin typeface="Courier"/>
                <a:cs typeface="Courier"/>
              </a:rPr>
              <a:t>v) null)))))</a:t>
            </a:r>
          </a:p>
          <a:p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</a:rPr>
              <a:t>find-parent </a:t>
            </a:r>
            <a:r>
              <a:rPr lang="en-US" sz="1400" b="1">
                <a:latin typeface="Courier"/>
                <a:cs typeface="Courier"/>
              </a:rPr>
              <a:t>(potential)</a:t>
            </a:r>
          </a:p>
          <a:p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mux</a:t>
            </a:r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&lt;</a:t>
            </a:r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1st</a:t>
            </a:r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min-hood </a:t>
            </a:r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nbr </a:t>
            </a:r>
            <a:r>
              <a:rPr lang="en-US" sz="1400" b="1">
                <a:latin typeface="Courier"/>
                <a:cs typeface="Courier"/>
              </a:rPr>
              <a:t>potential))) potential)</a:t>
            </a:r>
          </a:p>
          <a:p>
            <a:r>
              <a:rPr lang="en-US" sz="1400" b="1">
                <a:latin typeface="Courier"/>
                <a:cs typeface="Courier"/>
              </a:rPr>
              <a:t>  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2nd</a:t>
            </a:r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min-hood</a:t>
            </a:r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nbr </a:t>
            </a:r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tuple</a:t>
            </a:r>
            <a:r>
              <a:rPr lang="en-US" sz="1400" b="1">
                <a:latin typeface="Courier"/>
                <a:cs typeface="Courier"/>
              </a:rPr>
              <a:t> potential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uid</a:t>
            </a:r>
            <a:r>
              <a:rPr lang="en-US" sz="1400" b="1">
                <a:latin typeface="Courier"/>
                <a:cs typeface="Courier"/>
              </a:rPr>
              <a:t>)))))</a:t>
            </a:r>
          </a:p>
          <a:p>
            <a:r>
              <a:rPr lang="en-US" sz="1400" b="1">
                <a:latin typeface="Courier"/>
                <a:cs typeface="Courier"/>
              </a:rPr>
              <a:t>   NaN))</a:t>
            </a:r>
          </a:p>
        </p:txBody>
      </p: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6339288" y="1286598"/>
            <a:ext cx="2376923" cy="2589075"/>
            <a:chOff x="4268287" y="1858104"/>
            <a:chExt cx="1584615" cy="1726050"/>
          </a:xfrm>
        </p:grpSpPr>
        <p:sp>
          <p:nvSpPr>
            <p:cNvPr id="67" name="Freeform 66"/>
            <p:cNvSpPr/>
            <p:nvPr/>
          </p:nvSpPr>
          <p:spPr>
            <a:xfrm>
              <a:off x="4332903" y="2052056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58" y="1858104"/>
              <a:ext cx="211475" cy="422950"/>
            </a:xfrm>
            <a:prstGeom prst="rect">
              <a:avLst/>
            </a:prstGeom>
          </p:spPr>
        </p:pic>
        <p:pic>
          <p:nvPicPr>
            <p:cNvPr id="69" name="Picture 6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3208" y="3043054"/>
              <a:ext cx="211475" cy="422950"/>
            </a:xfrm>
            <a:prstGeom prst="rect">
              <a:avLst/>
            </a:prstGeom>
          </p:spPr>
        </p:pic>
        <p:pic>
          <p:nvPicPr>
            <p:cNvPr id="70" name="Picture 6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4119" y="2644929"/>
              <a:ext cx="211475" cy="422950"/>
            </a:xfrm>
            <a:prstGeom prst="rect">
              <a:avLst/>
            </a:prstGeom>
          </p:spPr>
        </p:pic>
        <p:pic>
          <p:nvPicPr>
            <p:cNvPr id="71" name="Picture 7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5170" y="2408629"/>
              <a:ext cx="211475" cy="422950"/>
            </a:xfrm>
            <a:prstGeom prst="rect">
              <a:avLst/>
            </a:prstGeom>
          </p:spPr>
        </p:pic>
        <p:pic>
          <p:nvPicPr>
            <p:cNvPr id="72" name="Picture 71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74024" y="2069579"/>
              <a:ext cx="211475" cy="422950"/>
            </a:xfrm>
            <a:prstGeom prst="rect">
              <a:avLst/>
            </a:prstGeom>
          </p:spPr>
        </p:pic>
        <p:pic>
          <p:nvPicPr>
            <p:cNvPr id="73" name="Picture 72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8946" y="2069579"/>
              <a:ext cx="211475" cy="422950"/>
            </a:xfrm>
            <a:prstGeom prst="rect">
              <a:avLst/>
            </a:prstGeom>
          </p:spPr>
        </p:pic>
        <p:pic>
          <p:nvPicPr>
            <p:cNvPr id="74" name="Picture 7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5499" y="3161204"/>
              <a:ext cx="211475" cy="422950"/>
            </a:xfrm>
            <a:prstGeom prst="rect">
              <a:avLst/>
            </a:prstGeom>
          </p:spPr>
        </p:pic>
        <p:pic>
          <p:nvPicPr>
            <p:cNvPr id="75" name="Picture 7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287" y="2831579"/>
              <a:ext cx="211475" cy="422950"/>
            </a:xfrm>
            <a:prstGeom prst="rect">
              <a:avLst/>
            </a:prstGeom>
          </p:spPr>
        </p:pic>
        <p:pic>
          <p:nvPicPr>
            <p:cNvPr id="76" name="Picture 7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433" y="3069668"/>
              <a:ext cx="211475" cy="422950"/>
            </a:xfrm>
            <a:prstGeom prst="rect">
              <a:avLst/>
            </a:prstGeom>
          </p:spPr>
        </p:pic>
        <p:sp>
          <p:nvSpPr>
            <p:cNvPr id="77" name="Right Arrow 76"/>
            <p:cNvSpPr/>
            <p:nvPr/>
          </p:nvSpPr>
          <p:spPr>
            <a:xfrm rot="11700000">
              <a:off x="4712124" y="2281054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ight Arrow 77"/>
            <p:cNvSpPr/>
            <p:nvPr/>
          </p:nvSpPr>
          <p:spPr>
            <a:xfrm rot="12886670">
              <a:off x="4991700" y="2810013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/>
            <p:cNvSpPr/>
            <p:nvPr/>
          </p:nvSpPr>
          <p:spPr>
            <a:xfrm rot="15701364">
              <a:off x="4373654" y="2675829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/>
            <p:cNvSpPr/>
            <p:nvPr/>
          </p:nvSpPr>
          <p:spPr>
            <a:xfrm rot="11246000">
              <a:off x="5425962" y="2626740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/>
            <p:cNvSpPr/>
            <p:nvPr/>
          </p:nvSpPr>
          <p:spPr>
            <a:xfrm rot="10866087">
              <a:off x="5170253" y="2079703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Block: </a:t>
            </a:r>
            <a:r>
              <a:rPr lang="en-US" b="1">
                <a:solidFill>
                  <a:srgbClr val="0000FF"/>
                </a:solidFill>
                <a:latin typeface="Courier"/>
                <a:cs typeface="Courier"/>
              </a:rPr>
              <a:t>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35778" y="3796656"/>
            <a:ext cx="7270401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sng">
                <a:cs typeface="Courier"/>
              </a:rPr>
              <a:t>Library Examples:</a:t>
            </a:r>
            <a:endParaRPr lang="en-US" sz="2000">
              <a:cs typeface="Courier"/>
            </a:endParaRPr>
          </a:p>
          <a:p>
            <a:r>
              <a:rPr lang="en-US" sz="1600" b="1"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timer </a:t>
            </a:r>
            <a:r>
              <a:rPr lang="en-US" sz="1600" b="1">
                <a:latin typeface="Courier"/>
                <a:cs typeface="Courier"/>
              </a:rPr>
              <a:t>(length)</a:t>
            </a:r>
          </a:p>
          <a:p>
            <a:r>
              <a:rPr lang="en-US" sz="1600" b="1"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sz="1600" b="1">
                <a:latin typeface="Courier"/>
                <a:cs typeface="Courier"/>
              </a:rPr>
              <a:t> length 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fun </a:t>
            </a:r>
            <a:r>
              <a:rPr lang="en-US" sz="1600" b="1">
                <a:latin typeface="Courier"/>
                <a:cs typeface="Courier"/>
              </a:rPr>
              <a:t>(t)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-</a:t>
            </a:r>
            <a:r>
              <a:rPr lang="en-US" sz="1600" b="1">
                <a:latin typeface="Courier"/>
                <a:cs typeface="Courier"/>
              </a:rPr>
              <a:t> t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dt</a:t>
            </a:r>
            <a:r>
              <a:rPr lang="en-US" sz="1600" b="1">
                <a:latin typeface="Courier"/>
                <a:cs typeface="Courier"/>
              </a:rPr>
              <a:t>)))))</a:t>
            </a:r>
          </a:p>
          <a:p>
            <a:endParaRPr lang="en-US" sz="1600" b="1">
              <a:latin typeface="Courier"/>
              <a:cs typeface="Courier"/>
            </a:endParaRPr>
          </a:p>
          <a:p>
            <a:endParaRPr lang="en-US" sz="1600" b="1">
              <a:latin typeface="Courier"/>
              <a:cs typeface="Courier"/>
            </a:endParaRPr>
          </a:p>
          <a:p>
            <a:r>
              <a:rPr lang="en-US" sz="1600" b="1"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limited-memory 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(value timeout)</a:t>
            </a:r>
          </a:p>
          <a:p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2nd 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tuple 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timeout value)</a:t>
            </a:r>
          </a:p>
          <a:p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      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fun 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(t)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tuple 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-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1st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t)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dt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)) (</a:t>
            </a:r>
            <a:r>
              <a:rPr lang="en-US" sz="1600" b="1">
                <a:solidFill>
                  <a:srgbClr val="4F6228"/>
                </a:solidFill>
                <a:latin typeface="Courier"/>
                <a:cs typeface="Courier"/>
              </a:rPr>
              <a:t>2nd</a:t>
            </a:r>
            <a:r>
              <a:rPr lang="en-US" sz="1600" b="1">
                <a:solidFill>
                  <a:srgbClr val="000000"/>
                </a:solidFill>
                <a:latin typeface="Courier"/>
                <a:cs typeface="Courier"/>
              </a:rPr>
              <a:t> t))))))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526" y="1284709"/>
            <a:ext cx="4678948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>
                <a:solidFill>
                  <a:schemeClr val="tx2"/>
                </a:solidFill>
              </a:rPr>
              <a:t>Time-summarization of information</a:t>
            </a:r>
            <a:endParaRPr lang="en-US" sz="2400" u="sng"/>
          </a:p>
          <a:p>
            <a:r>
              <a:rPr lang="en-US" sz="2000" u="sng"/>
              <a:t>Field Calculus Implementation:</a:t>
            </a:r>
          </a:p>
          <a:p>
            <a:endParaRPr lang="en-US" b="1">
              <a:latin typeface="Courier"/>
              <a:cs typeface="Courier"/>
            </a:endParaRPr>
          </a:p>
          <a:p>
            <a:r>
              <a:rPr lang="en-US" b="1">
                <a:latin typeface="Courier"/>
                <a:cs typeface="Courier"/>
              </a:rPr>
              <a:t>(</a:t>
            </a:r>
            <a:r>
              <a:rPr lang="en-US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b="1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b="1">
                <a:latin typeface="Courier"/>
                <a:cs typeface="Courier"/>
              </a:rPr>
              <a:t> (initial decay)</a:t>
            </a:r>
          </a:p>
          <a:p>
            <a:r>
              <a:rPr lang="en-US" b="1">
                <a:latin typeface="Courier"/>
                <a:cs typeface="Courier"/>
              </a:rPr>
              <a:t> (</a:t>
            </a:r>
            <a:r>
              <a:rPr lang="en-US" b="1">
                <a:solidFill>
                  <a:srgbClr val="FF0000"/>
                </a:solidFill>
                <a:latin typeface="Courier"/>
                <a:cs typeface="Courier"/>
              </a:rPr>
              <a:t>rep </a:t>
            </a:r>
            <a:r>
              <a:rPr lang="en-US" b="1">
                <a:latin typeface="Courier"/>
                <a:cs typeface="Courier"/>
              </a:rPr>
              <a:t>v initial </a:t>
            </a:r>
          </a:p>
          <a:p>
            <a:r>
              <a:rPr lang="en-US" b="1">
                <a:latin typeface="Courier"/>
                <a:cs typeface="Courier"/>
              </a:rPr>
              <a:t>  (</a:t>
            </a:r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min </a:t>
            </a:r>
            <a:r>
              <a:rPr lang="en-US" b="1">
                <a:latin typeface="Courier"/>
                <a:cs typeface="Courier"/>
              </a:rPr>
              <a:t>initial </a:t>
            </a:r>
          </a:p>
          <a:p>
            <a:r>
              <a:rPr lang="en-US" b="1">
                <a:latin typeface="Courier"/>
                <a:cs typeface="Courier"/>
              </a:rPr>
              <a:t>   (</a:t>
            </a:r>
            <a:r>
              <a:rPr lang="en-US" b="1">
                <a:solidFill>
                  <a:srgbClr val="4F6228"/>
                </a:solidFill>
                <a:latin typeface="Courier"/>
                <a:cs typeface="Courier"/>
              </a:rPr>
              <a:t>max</a:t>
            </a:r>
            <a:r>
              <a:rPr lang="en-US" b="1">
                <a:latin typeface="Courier"/>
                <a:cs typeface="Courier"/>
              </a:rPr>
              <a:t> 0 (decay v)))))</a:t>
            </a:r>
          </a:p>
        </p:txBody>
      </p:sp>
      <p:grpSp>
        <p:nvGrpSpPr>
          <p:cNvPr id="86" name="Group 85"/>
          <p:cNvGrpSpPr>
            <a:grpSpLocks noChangeAspect="1"/>
          </p:cNvGrpSpPr>
          <p:nvPr/>
        </p:nvGrpSpPr>
        <p:grpSpPr>
          <a:xfrm>
            <a:off x="6353198" y="1286598"/>
            <a:ext cx="2417421" cy="2589075"/>
            <a:chOff x="4570746" y="4316447"/>
            <a:chExt cx="1611613" cy="1726050"/>
          </a:xfrm>
        </p:grpSpPr>
        <p:sp>
          <p:nvSpPr>
            <p:cNvPr id="87" name="Freeform 86"/>
            <p:cNvSpPr/>
            <p:nvPr/>
          </p:nvSpPr>
          <p:spPr>
            <a:xfrm>
              <a:off x="4635362" y="4510399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88" name="Picture 87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0417" y="4316447"/>
              <a:ext cx="211475" cy="422950"/>
            </a:xfrm>
            <a:prstGeom prst="rect">
              <a:avLst/>
            </a:prstGeom>
          </p:spPr>
        </p:pic>
        <p:pic>
          <p:nvPicPr>
            <p:cNvPr id="89" name="Picture 8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667" y="5501397"/>
              <a:ext cx="211475" cy="422950"/>
            </a:xfrm>
            <a:prstGeom prst="rect">
              <a:avLst/>
            </a:prstGeom>
          </p:spPr>
        </p:pic>
        <p:pic>
          <p:nvPicPr>
            <p:cNvPr id="90" name="Picture 8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6578" y="5103272"/>
              <a:ext cx="211475" cy="422950"/>
            </a:xfrm>
            <a:prstGeom prst="rect">
              <a:avLst/>
            </a:prstGeom>
          </p:spPr>
        </p:pic>
        <p:pic>
          <p:nvPicPr>
            <p:cNvPr id="91" name="Picture 9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7629" y="4866972"/>
              <a:ext cx="211475" cy="422950"/>
            </a:xfrm>
            <a:prstGeom prst="rect">
              <a:avLst/>
            </a:prstGeom>
          </p:spPr>
        </p:pic>
        <p:pic>
          <p:nvPicPr>
            <p:cNvPr id="92" name="Picture 91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6483" y="4527922"/>
              <a:ext cx="211475" cy="422950"/>
            </a:xfrm>
            <a:prstGeom prst="rect">
              <a:avLst/>
            </a:prstGeom>
          </p:spPr>
        </p:pic>
        <p:pic>
          <p:nvPicPr>
            <p:cNvPr id="93" name="Picture 92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1405" y="4527922"/>
              <a:ext cx="211475" cy="422950"/>
            </a:xfrm>
            <a:prstGeom prst="rect">
              <a:avLst/>
            </a:prstGeom>
          </p:spPr>
        </p:pic>
        <p:pic>
          <p:nvPicPr>
            <p:cNvPr id="94" name="Picture 9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58" y="5619547"/>
              <a:ext cx="211475" cy="422950"/>
            </a:xfrm>
            <a:prstGeom prst="rect">
              <a:avLst/>
            </a:prstGeom>
          </p:spPr>
        </p:pic>
        <p:pic>
          <p:nvPicPr>
            <p:cNvPr id="95" name="Picture 9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0746" y="5289922"/>
              <a:ext cx="211475" cy="422950"/>
            </a:xfrm>
            <a:prstGeom prst="rect">
              <a:avLst/>
            </a:prstGeom>
          </p:spPr>
        </p:pic>
        <p:pic>
          <p:nvPicPr>
            <p:cNvPr id="96" name="Picture 9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1888" y="5528011"/>
              <a:ext cx="211475" cy="422950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4682759" y="4527922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955254" y="455087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031882" y="5103272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04268" y="4321875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13252" y="553589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17667" y="4882746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7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575684" y="5306594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841851" y="551280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897942" y="5643601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Block: </a:t>
            </a:r>
            <a:r>
              <a:rPr lang="en-US" b="1">
                <a:solidFill>
                  <a:srgbClr val="0000FF"/>
                </a:solidFill>
                <a:latin typeface="Courier"/>
                <a:cs typeface="Courier"/>
              </a:rPr>
              <a:t>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525" y="1284709"/>
            <a:ext cx="5793089" cy="5586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>
                <a:solidFill>
                  <a:schemeClr val="tx2"/>
                </a:solidFill>
              </a:rPr>
              <a:t>Choice of sparse subset</a:t>
            </a:r>
          </a:p>
          <a:p>
            <a:r>
              <a:rPr lang="en-US" sz="2000" u="sng"/>
              <a:t>Field Calculus Implementation:</a:t>
            </a:r>
          </a:p>
          <a:p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400" b="1">
                <a:solidFill>
                  <a:srgbClr val="0000FF"/>
                </a:solidFill>
                <a:latin typeface="Courier"/>
                <a:cs typeface="Courier"/>
              </a:rPr>
              <a:t>S</a:t>
            </a:r>
            <a:r>
              <a:rPr lang="en-US" sz="1400" b="1">
                <a:latin typeface="Courier"/>
                <a:cs typeface="Courier"/>
              </a:rPr>
              <a:t> (grain metric)</a:t>
            </a:r>
          </a:p>
          <a:p>
            <a:r>
              <a:rPr lang="en-US" sz="1400" b="1">
                <a:latin typeface="Courier"/>
                <a:cs typeface="Courier"/>
              </a:rPr>
              <a:t>   (</a:t>
            </a:r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</a:rPr>
              <a:t>break-using-uids </a:t>
            </a:r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31859C"/>
                </a:solidFill>
                <a:latin typeface="Courier"/>
                <a:cs typeface="Courier"/>
              </a:rPr>
              <a:t>random-uid</a:t>
            </a:r>
            <a:r>
              <a:rPr lang="en-US" sz="1400" b="1">
                <a:latin typeface="Courier"/>
                <a:cs typeface="Courier"/>
              </a:rPr>
              <a:t>) grain metric))</a:t>
            </a:r>
          </a:p>
          <a:p>
            <a:endParaRPr lang="en-US" sz="1400" b="1">
              <a:latin typeface="Courier"/>
              <a:cs typeface="Courier"/>
            </a:endParaRPr>
          </a:p>
          <a:p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def</a:t>
            </a:r>
            <a:r>
              <a:rPr lang="en-US" sz="1400" b="1">
                <a:latin typeface="Courier"/>
                <a:cs typeface="Courier"/>
              </a:rPr>
              <a:t> </a:t>
            </a:r>
            <a:r>
              <a:rPr lang="en-US" sz="1400" b="1">
                <a:solidFill>
                  <a:srgbClr val="31859C"/>
                </a:solidFill>
                <a:latin typeface="Courier"/>
                <a:cs typeface="Courier"/>
              </a:rPr>
              <a:t>random-uid </a:t>
            </a:r>
            <a:r>
              <a:rPr lang="en-US" sz="1400" b="1">
                <a:latin typeface="Courier"/>
                <a:cs typeface="Courier"/>
              </a:rPr>
              <a:t>()</a:t>
            </a:r>
          </a:p>
          <a:p>
            <a:r>
              <a:rPr lang="en-US" sz="1400" b="1">
                <a:latin typeface="Courier"/>
                <a:cs typeface="Courier"/>
              </a:rPr>
              <a:t>  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rep </a:t>
            </a:r>
            <a:r>
              <a:rPr lang="en-US" sz="1400" b="1">
                <a:latin typeface="Courier"/>
                <a:cs typeface="Courier"/>
              </a:rPr>
              <a:t>v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tuple </a:t>
            </a:r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rnd </a:t>
            </a:r>
            <a:r>
              <a:rPr lang="en-US" sz="1400" b="1">
                <a:latin typeface="Courier"/>
                <a:cs typeface="Courier"/>
              </a:rPr>
              <a:t>0 1)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uid</a:t>
            </a:r>
            <a:r>
              <a:rPr lang="en-US" sz="1400" b="1">
                <a:latin typeface="Courier"/>
                <a:cs typeface="Courier"/>
              </a:rPr>
              <a:t>))</a:t>
            </a:r>
          </a:p>
          <a:p>
            <a:r>
              <a:rPr lang="en-US" sz="1400" b="1">
                <a:latin typeface="Courier"/>
                <a:cs typeface="Courier"/>
              </a:rPr>
              <a:t>   (</a:t>
            </a:r>
            <a:r>
              <a:rPr lang="en-US" sz="1400" b="1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tuple </a:t>
            </a:r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1st </a:t>
            </a:r>
            <a:r>
              <a:rPr lang="en-US" sz="1400" b="1">
                <a:latin typeface="Courier"/>
                <a:cs typeface="Courier"/>
              </a:rPr>
              <a:t>v)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uid</a:t>
            </a:r>
            <a:r>
              <a:rPr lang="en-US" sz="1400" b="1">
                <a:latin typeface="Courier"/>
                <a:cs typeface="Courier"/>
              </a:rPr>
              <a:t>))))</a:t>
            </a:r>
          </a:p>
          <a:p>
            <a:endParaRPr lang="en-US" sz="1400" b="1">
              <a:latin typeface="Courier"/>
              <a:cs typeface="Courier"/>
            </a:endParaRPr>
          </a:p>
          <a:p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400" b="1">
                <a:solidFill>
                  <a:srgbClr val="31859C"/>
                </a:solidFill>
                <a:latin typeface="Courier"/>
                <a:cs typeface="Courier"/>
              </a:rPr>
              <a:t>break-using-uids</a:t>
            </a:r>
            <a:r>
              <a:rPr lang="en-US" sz="1400" b="1">
                <a:latin typeface="Courier"/>
                <a:cs typeface="Courier"/>
              </a:rPr>
              <a:t> (uid grain metric)</a:t>
            </a:r>
          </a:p>
          <a:p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=</a:t>
            </a:r>
            <a:r>
              <a:rPr lang="en-US" sz="1400" b="1">
                <a:latin typeface="Courier"/>
                <a:cs typeface="Courier"/>
              </a:rPr>
              <a:t> uid</a:t>
            </a:r>
          </a:p>
          <a:p>
            <a:r>
              <a:rPr lang="en-US" sz="1400" b="1">
                <a:latin typeface="Courier"/>
                <a:cs typeface="Courier"/>
              </a:rPr>
              <a:t>   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rep </a:t>
            </a:r>
            <a:r>
              <a:rPr lang="en-US" sz="1400" b="1">
                <a:latin typeface="Courier"/>
                <a:cs typeface="Courier"/>
              </a:rPr>
              <a:t>lead uid</a:t>
            </a:r>
          </a:p>
          <a:p>
            <a:r>
              <a:rPr lang="en-US" sz="1400" b="1">
                <a:latin typeface="Courier"/>
                <a:cs typeface="Courier"/>
              </a:rPr>
              <a:t>    (</a:t>
            </a:r>
            <a:r>
              <a:rPr lang="en-US" sz="1400" b="1">
                <a:solidFill>
                  <a:srgbClr val="31859C"/>
                </a:solidFill>
                <a:latin typeface="Courier"/>
                <a:cs typeface="Courier"/>
              </a:rPr>
              <a:t>distance-competition</a:t>
            </a:r>
          </a:p>
          <a:p>
            <a:r>
              <a:rPr lang="en-US" sz="1400" b="1">
                <a:latin typeface="Courier"/>
                <a:cs typeface="Courier"/>
              </a:rPr>
              <a:t>     (</a:t>
            </a:r>
            <a:r>
              <a:rPr lang="en-US" sz="1400" b="1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=</a:t>
            </a:r>
            <a:r>
              <a:rPr lang="en-US" sz="1400" b="1">
                <a:latin typeface="Courier"/>
                <a:cs typeface="Courier"/>
              </a:rPr>
              <a:t> 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uid</a:t>
            </a:r>
            <a:r>
              <a:rPr lang="en-US" sz="1400" b="1">
                <a:latin typeface="Courier"/>
                <a:cs typeface="Courier"/>
              </a:rPr>
              <a:t> lead) 0 metric</a:t>
            </a:r>
          </a:p>
          <a:p>
            <a:r>
              <a:rPr lang="en-US" sz="1400" b="1">
                <a:latin typeface="Courier"/>
                <a:cs typeface="Courier"/>
              </a:rPr>
              <a:t>      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fun </a:t>
            </a:r>
            <a:r>
              <a:rPr lang="en-US" sz="1400" b="1">
                <a:latin typeface="Courier"/>
                <a:cs typeface="Courier"/>
              </a:rPr>
              <a:t>(v)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+</a:t>
            </a:r>
            <a:r>
              <a:rPr lang="en-US" sz="1400" b="1">
                <a:latin typeface="Courier"/>
                <a:cs typeface="Courier"/>
              </a:rPr>
              <a:t> v (metric))))</a:t>
            </a:r>
          </a:p>
          <a:p>
            <a:r>
              <a:rPr lang="en-US" sz="1400" b="1">
                <a:latin typeface="Courier"/>
                <a:cs typeface="Courier"/>
              </a:rPr>
              <a:t>     lead uid grain metric))))</a:t>
            </a:r>
          </a:p>
          <a:p>
            <a:endParaRPr lang="en-US" sz="1400" b="1">
              <a:latin typeface="Courier"/>
              <a:cs typeface="Courier"/>
            </a:endParaRPr>
          </a:p>
          <a:p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400" b="1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</a:rPr>
              <a:t>distance-competition</a:t>
            </a:r>
            <a:r>
              <a:rPr lang="en-US" sz="1400" b="1">
                <a:latin typeface="Courier"/>
                <a:cs typeface="Courier"/>
              </a:rPr>
              <a:t> (d lead uid grain metric)</a:t>
            </a:r>
          </a:p>
          <a:p>
            <a:r>
              <a:rPr lang="en-US" sz="1400" b="1">
                <a:latin typeface="Courier"/>
                <a:cs typeface="Courier"/>
              </a:rPr>
              <a:t> 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mux </a:t>
            </a:r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&gt;</a:t>
            </a:r>
            <a:r>
              <a:rPr lang="en-US" sz="1400" b="1">
                <a:latin typeface="Courier"/>
                <a:cs typeface="Courier"/>
              </a:rPr>
              <a:t> d grain) uid</a:t>
            </a:r>
          </a:p>
          <a:p>
            <a:r>
              <a:rPr lang="en-US" sz="1400" b="1">
                <a:latin typeface="Courier"/>
                <a:cs typeface="Courier"/>
              </a:rPr>
              <a:t>  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mux </a:t>
            </a:r>
            <a:r>
              <a:rPr lang="en-US" sz="1400" b="1">
                <a:latin typeface="Courier"/>
                <a:cs typeface="Courier"/>
              </a:rPr>
              <a:t>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&gt;=</a:t>
            </a:r>
            <a:r>
              <a:rPr lang="en-US" sz="1400" b="1">
                <a:latin typeface="Courier"/>
                <a:cs typeface="Courier"/>
              </a:rPr>
              <a:t> d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*</a:t>
            </a:r>
            <a:r>
              <a:rPr lang="en-US" sz="1400" b="1">
                <a:latin typeface="Courier"/>
                <a:cs typeface="Courier"/>
              </a:rPr>
              <a:t> 0.5 grain)) infinity</a:t>
            </a:r>
          </a:p>
          <a:p>
            <a:r>
              <a:rPr lang="en-US" sz="1400" b="1">
                <a:latin typeface="Courier"/>
                <a:cs typeface="Courier"/>
              </a:rPr>
              <a:t>   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min-hood</a:t>
            </a:r>
          </a:p>
          <a:p>
            <a:r>
              <a:rPr lang="en-US" sz="1400" b="1">
                <a:latin typeface="Courier"/>
                <a:cs typeface="Courier"/>
              </a:rPr>
              <a:t>    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mux</a:t>
            </a:r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&gt;=</a:t>
            </a:r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+</a:t>
            </a:r>
            <a:r>
              <a:rPr lang="en-US" sz="1400" b="1">
                <a:latin typeface="Courier"/>
                <a:cs typeface="Courier"/>
              </a:rPr>
              <a:t> 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nbr </a:t>
            </a:r>
            <a:r>
              <a:rPr lang="en-US" sz="1400" b="1">
                <a:latin typeface="Courier"/>
                <a:cs typeface="Courier"/>
              </a:rPr>
              <a:t>d) (metric)) (</a:t>
            </a:r>
            <a:r>
              <a:rPr lang="en-US" sz="1400" b="1">
                <a:solidFill>
                  <a:srgbClr val="4F6228"/>
                </a:solidFill>
                <a:latin typeface="Courier"/>
                <a:cs typeface="Courier"/>
              </a:rPr>
              <a:t>*</a:t>
            </a:r>
            <a:r>
              <a:rPr lang="en-US" sz="1400" b="1">
                <a:latin typeface="Courier"/>
                <a:cs typeface="Courier"/>
              </a:rPr>
              <a:t> 0.5 grain))</a:t>
            </a:r>
          </a:p>
          <a:p>
            <a:r>
              <a:rPr lang="en-US" sz="1400" b="1">
                <a:latin typeface="Courier"/>
                <a:cs typeface="Courier"/>
              </a:rPr>
              <a:t>      infinity</a:t>
            </a:r>
          </a:p>
          <a:p>
            <a:r>
              <a:rPr lang="en-US" sz="1400" b="1">
                <a:latin typeface="Courier"/>
                <a:cs typeface="Courier"/>
              </a:rPr>
              <a:t>      (</a:t>
            </a:r>
            <a:r>
              <a:rPr lang="en-US" sz="1400" b="1">
                <a:solidFill>
                  <a:srgbClr val="FF0000"/>
                </a:solidFill>
                <a:latin typeface="Courier"/>
                <a:cs typeface="Courier"/>
              </a:rPr>
              <a:t>nbr </a:t>
            </a:r>
            <a:r>
              <a:rPr lang="en-US" sz="1400" b="1">
                <a:latin typeface="Courier"/>
                <a:cs typeface="Courier"/>
              </a:rPr>
              <a:t>lead))))))</a:t>
            </a:r>
          </a:p>
        </p:txBody>
      </p: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6343009" y="1284709"/>
            <a:ext cx="2373201" cy="2589075"/>
            <a:chOff x="2231530" y="4481173"/>
            <a:chExt cx="1582134" cy="1726050"/>
          </a:xfrm>
        </p:grpSpPr>
        <p:sp>
          <p:nvSpPr>
            <p:cNvPr id="46" name="Freeform 45"/>
            <p:cNvSpPr/>
            <p:nvPr/>
          </p:nvSpPr>
          <p:spPr>
            <a:xfrm>
              <a:off x="2296146" y="4675125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1201" y="4481173"/>
              <a:ext cx="211475" cy="422950"/>
            </a:xfrm>
            <a:prstGeom prst="rect">
              <a:avLst/>
            </a:prstGeom>
          </p:spPr>
        </p:pic>
        <p:pic>
          <p:nvPicPr>
            <p:cNvPr id="48" name="Picture 47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6451" y="5666123"/>
              <a:ext cx="211475" cy="422950"/>
            </a:xfrm>
            <a:prstGeom prst="rect">
              <a:avLst/>
            </a:prstGeom>
          </p:spPr>
        </p:pic>
        <p:pic>
          <p:nvPicPr>
            <p:cNvPr id="49" name="Picture 4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7362" y="5267998"/>
              <a:ext cx="211475" cy="422950"/>
            </a:xfrm>
            <a:prstGeom prst="rect">
              <a:avLst/>
            </a:prstGeom>
          </p:spPr>
        </p:pic>
        <p:pic>
          <p:nvPicPr>
            <p:cNvPr id="50" name="Picture 4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8413" y="5031698"/>
              <a:ext cx="211475" cy="422950"/>
            </a:xfrm>
            <a:prstGeom prst="rect">
              <a:avLst/>
            </a:prstGeom>
          </p:spPr>
        </p:pic>
        <p:pic>
          <p:nvPicPr>
            <p:cNvPr id="51" name="Picture 5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7267" y="4692648"/>
              <a:ext cx="211475" cy="422950"/>
            </a:xfrm>
            <a:prstGeom prst="rect">
              <a:avLst/>
            </a:prstGeom>
          </p:spPr>
        </p:pic>
        <p:pic>
          <p:nvPicPr>
            <p:cNvPr id="52" name="Picture 51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2189" y="4692648"/>
              <a:ext cx="211475" cy="422950"/>
            </a:xfrm>
            <a:prstGeom prst="rect">
              <a:avLst/>
            </a:prstGeom>
          </p:spPr>
        </p:pic>
        <p:pic>
          <p:nvPicPr>
            <p:cNvPr id="53" name="Picture 52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8742" y="5784273"/>
              <a:ext cx="211475" cy="422950"/>
            </a:xfrm>
            <a:prstGeom prst="rect">
              <a:avLst/>
            </a:prstGeom>
          </p:spPr>
        </p:pic>
        <p:pic>
          <p:nvPicPr>
            <p:cNvPr id="54" name="Picture 53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31530" y="5454648"/>
              <a:ext cx="211475" cy="422950"/>
            </a:xfrm>
            <a:prstGeom prst="rect">
              <a:avLst/>
            </a:prstGeom>
          </p:spPr>
        </p:pic>
        <p:pic>
          <p:nvPicPr>
            <p:cNvPr id="55" name="Picture 54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62676" y="5692737"/>
              <a:ext cx="211475" cy="4229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Block: </a:t>
            </a:r>
            <a:r>
              <a:rPr lang="en-US" b="1">
                <a:solidFill>
                  <a:srgbClr val="0000FF"/>
                </a:solidFill>
                <a:latin typeface="Courier"/>
                <a:cs typeface="Courier"/>
              </a:rPr>
              <a:t>if</a:t>
            </a:r>
          </a:p>
        </p:txBody>
      </p:sp>
      <p:grpSp>
        <p:nvGrpSpPr>
          <p:cNvPr id="3" name="Group 33"/>
          <p:cNvGrpSpPr/>
          <p:nvPr/>
        </p:nvGrpSpPr>
        <p:grpSpPr>
          <a:xfrm>
            <a:off x="6343009" y="1284709"/>
            <a:ext cx="2373201" cy="2589075"/>
            <a:chOff x="4367944" y="1835399"/>
            <a:chExt cx="1582134" cy="1726050"/>
          </a:xfrm>
        </p:grpSpPr>
        <p:sp>
          <p:nvSpPr>
            <p:cNvPr id="21" name="Freeform 20"/>
            <p:cNvSpPr/>
            <p:nvPr/>
          </p:nvSpPr>
          <p:spPr>
            <a:xfrm>
              <a:off x="5743244" y="2345591"/>
              <a:ext cx="114407" cy="881029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949581 w 1464413"/>
                <a:gd name="connsiteY17" fmla="*/ 542974 h 1306570"/>
                <a:gd name="connsiteX18" fmla="*/ 862154 w 1464413"/>
                <a:gd name="connsiteY18" fmla="*/ 1195163 h 1306570"/>
                <a:gd name="connsiteX19" fmla="*/ 1452974 w 1464413"/>
                <a:gd name="connsiteY19" fmla="*/ 188273 h 1306570"/>
                <a:gd name="connsiteX20" fmla="*/ 1315685 w 1464413"/>
                <a:gd name="connsiteY20" fmla="*/ 1160836 h 1306570"/>
                <a:gd name="connsiteX0" fmla="*/ 995344 w 3001498"/>
                <a:gd name="connsiteY0" fmla="*/ 508965 h 2572325"/>
                <a:gd name="connsiteX1" fmla="*/ 1464413 w 3001498"/>
                <a:gd name="connsiteY1" fmla="*/ 200434 h 2572325"/>
                <a:gd name="connsiteX2" fmla="*/ 663562 w 3001498"/>
                <a:gd name="connsiteY2" fmla="*/ 0 h 2572325"/>
                <a:gd name="connsiteX3" fmla="*/ 148730 w 3001498"/>
                <a:gd name="connsiteY3" fmla="*/ 234042 h 2572325"/>
                <a:gd name="connsiteX4" fmla="*/ 34323 w 3001498"/>
                <a:gd name="connsiteY4" fmla="*/ 977766 h 2572325"/>
                <a:gd name="connsiteX5" fmla="*/ 491952 w 3001498"/>
                <a:gd name="connsiteY5" fmla="*/ 768800 h 2572325"/>
                <a:gd name="connsiteX6" fmla="*/ 987931 w 3001498"/>
                <a:gd name="connsiteY6" fmla="*/ 531531 h 2572325"/>
                <a:gd name="connsiteX7" fmla="*/ 686445 w 3001498"/>
                <a:gd name="connsiteY7" fmla="*/ 5204 h 2572325"/>
                <a:gd name="connsiteX8" fmla="*/ 503392 w 3001498"/>
                <a:gd name="connsiteY8" fmla="*/ 771811 h 2572325"/>
                <a:gd name="connsiteX9" fmla="*/ 354663 w 3001498"/>
                <a:gd name="connsiteY9" fmla="*/ 1306570 h 2572325"/>
                <a:gd name="connsiteX10" fmla="*/ 0 w 3001498"/>
                <a:gd name="connsiteY10" fmla="*/ 1012093 h 2572325"/>
                <a:gd name="connsiteX11" fmla="*/ 846614 w 3001498"/>
                <a:gd name="connsiteY11" fmla="*/ 1208712 h 2572325"/>
                <a:gd name="connsiteX12" fmla="*/ 354663 w 3001498"/>
                <a:gd name="connsiteY12" fmla="*/ 1286697 h 2572325"/>
                <a:gd name="connsiteX13" fmla="*/ 961021 w 3001498"/>
                <a:gd name="connsiteY13" fmla="*/ 565858 h 2572325"/>
                <a:gd name="connsiteX14" fmla="*/ 491952 w 3001498"/>
                <a:gd name="connsiteY14" fmla="*/ 748928 h 2572325"/>
                <a:gd name="connsiteX15" fmla="*/ 858055 w 3001498"/>
                <a:gd name="connsiteY15" fmla="*/ 1229488 h 2572325"/>
                <a:gd name="connsiteX16" fmla="*/ 1338565 w 3001498"/>
                <a:gd name="connsiteY16" fmla="*/ 1172279 h 2572325"/>
                <a:gd name="connsiteX17" fmla="*/ 3001498 w 3001498"/>
                <a:gd name="connsiteY17" fmla="*/ 2572325 h 2572325"/>
                <a:gd name="connsiteX18" fmla="*/ 862154 w 3001498"/>
                <a:gd name="connsiteY18" fmla="*/ 1195163 h 2572325"/>
                <a:gd name="connsiteX19" fmla="*/ 1452974 w 3001498"/>
                <a:gd name="connsiteY19" fmla="*/ 188273 h 2572325"/>
                <a:gd name="connsiteX20" fmla="*/ 1315685 w 3001498"/>
                <a:gd name="connsiteY20" fmla="*/ 1160836 h 2572325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18" fmla="*/ 1452974 w 1464413"/>
                <a:gd name="connsiteY18" fmla="*/ 188273 h 1306570"/>
                <a:gd name="connsiteX19" fmla="*/ 1315685 w 1464413"/>
                <a:gd name="connsiteY19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18" fmla="*/ 1452974 w 1464413"/>
                <a:gd name="connsiteY18" fmla="*/ 18827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686445 w 1464413"/>
                <a:gd name="connsiteY6" fmla="*/ 5204 h 1306570"/>
                <a:gd name="connsiteX7" fmla="*/ 503392 w 1464413"/>
                <a:gd name="connsiteY7" fmla="*/ 771811 h 1306570"/>
                <a:gd name="connsiteX8" fmla="*/ 354663 w 1464413"/>
                <a:gd name="connsiteY8" fmla="*/ 1306570 h 1306570"/>
                <a:gd name="connsiteX9" fmla="*/ 0 w 1464413"/>
                <a:gd name="connsiteY9" fmla="*/ 1012093 h 1306570"/>
                <a:gd name="connsiteX10" fmla="*/ 846614 w 1464413"/>
                <a:gd name="connsiteY10" fmla="*/ 1208712 h 1306570"/>
                <a:gd name="connsiteX11" fmla="*/ 354663 w 1464413"/>
                <a:gd name="connsiteY11" fmla="*/ 1286697 h 1306570"/>
                <a:gd name="connsiteX12" fmla="*/ 961021 w 1464413"/>
                <a:gd name="connsiteY12" fmla="*/ 565858 h 1306570"/>
                <a:gd name="connsiteX13" fmla="*/ 491952 w 1464413"/>
                <a:gd name="connsiteY13" fmla="*/ 748928 h 1306570"/>
                <a:gd name="connsiteX14" fmla="*/ 858055 w 1464413"/>
                <a:gd name="connsiteY14" fmla="*/ 1229488 h 1306570"/>
                <a:gd name="connsiteX15" fmla="*/ 1338565 w 1464413"/>
                <a:gd name="connsiteY15" fmla="*/ 1172279 h 1306570"/>
                <a:gd name="connsiteX16" fmla="*/ 862154 w 1464413"/>
                <a:gd name="connsiteY16" fmla="*/ 119516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686445 w 1464413"/>
                <a:gd name="connsiteY6" fmla="*/ 5204 h 1306570"/>
                <a:gd name="connsiteX7" fmla="*/ 503392 w 1464413"/>
                <a:gd name="connsiteY7" fmla="*/ 771811 h 1306570"/>
                <a:gd name="connsiteX8" fmla="*/ 354663 w 1464413"/>
                <a:gd name="connsiteY8" fmla="*/ 1306570 h 1306570"/>
                <a:gd name="connsiteX9" fmla="*/ 0 w 1464413"/>
                <a:gd name="connsiteY9" fmla="*/ 1012093 h 1306570"/>
                <a:gd name="connsiteX10" fmla="*/ 846614 w 1464413"/>
                <a:gd name="connsiteY10" fmla="*/ 1208712 h 1306570"/>
                <a:gd name="connsiteX11" fmla="*/ 354663 w 1464413"/>
                <a:gd name="connsiteY11" fmla="*/ 1286697 h 1306570"/>
                <a:gd name="connsiteX12" fmla="*/ 491952 w 1464413"/>
                <a:gd name="connsiteY12" fmla="*/ 748928 h 1306570"/>
                <a:gd name="connsiteX13" fmla="*/ 858055 w 1464413"/>
                <a:gd name="connsiteY13" fmla="*/ 1229488 h 1306570"/>
                <a:gd name="connsiteX14" fmla="*/ 1338565 w 1464413"/>
                <a:gd name="connsiteY14" fmla="*/ 1172279 h 1306570"/>
                <a:gd name="connsiteX15" fmla="*/ 862154 w 1464413"/>
                <a:gd name="connsiteY15" fmla="*/ 1195163 h 1306570"/>
                <a:gd name="connsiteX0" fmla="*/ 995344 w 1585262"/>
                <a:gd name="connsiteY0" fmla="*/ 508965 h 1306570"/>
                <a:gd name="connsiteX1" fmla="*/ 1464413 w 1585262"/>
                <a:gd name="connsiteY1" fmla="*/ 200434 h 1306570"/>
                <a:gd name="connsiteX2" fmla="*/ 663562 w 1585262"/>
                <a:gd name="connsiteY2" fmla="*/ 0 h 1306570"/>
                <a:gd name="connsiteX3" fmla="*/ 148730 w 1585262"/>
                <a:gd name="connsiteY3" fmla="*/ 234042 h 1306570"/>
                <a:gd name="connsiteX4" fmla="*/ 34323 w 1585262"/>
                <a:gd name="connsiteY4" fmla="*/ 977766 h 1306570"/>
                <a:gd name="connsiteX5" fmla="*/ 491952 w 1585262"/>
                <a:gd name="connsiteY5" fmla="*/ 768800 h 1306570"/>
                <a:gd name="connsiteX6" fmla="*/ 1585262 w 1585262"/>
                <a:gd name="connsiteY6" fmla="*/ 744797 h 1306570"/>
                <a:gd name="connsiteX7" fmla="*/ 503392 w 1585262"/>
                <a:gd name="connsiteY7" fmla="*/ 771811 h 1306570"/>
                <a:gd name="connsiteX8" fmla="*/ 354663 w 1585262"/>
                <a:gd name="connsiteY8" fmla="*/ 1306570 h 1306570"/>
                <a:gd name="connsiteX9" fmla="*/ 0 w 1585262"/>
                <a:gd name="connsiteY9" fmla="*/ 1012093 h 1306570"/>
                <a:gd name="connsiteX10" fmla="*/ 846614 w 1585262"/>
                <a:gd name="connsiteY10" fmla="*/ 1208712 h 1306570"/>
                <a:gd name="connsiteX11" fmla="*/ 354663 w 1585262"/>
                <a:gd name="connsiteY11" fmla="*/ 1286697 h 1306570"/>
                <a:gd name="connsiteX12" fmla="*/ 491952 w 1585262"/>
                <a:gd name="connsiteY12" fmla="*/ 748928 h 1306570"/>
                <a:gd name="connsiteX13" fmla="*/ 858055 w 1585262"/>
                <a:gd name="connsiteY13" fmla="*/ 1229488 h 1306570"/>
                <a:gd name="connsiteX14" fmla="*/ 1338565 w 1585262"/>
                <a:gd name="connsiteY14" fmla="*/ 1172279 h 1306570"/>
                <a:gd name="connsiteX15" fmla="*/ 862154 w 1585262"/>
                <a:gd name="connsiteY15" fmla="*/ 1195163 h 1306570"/>
                <a:gd name="connsiteX0" fmla="*/ 995344 w 1585262"/>
                <a:gd name="connsiteY0" fmla="*/ 508965 h 1306570"/>
                <a:gd name="connsiteX1" fmla="*/ 1464413 w 1585262"/>
                <a:gd name="connsiteY1" fmla="*/ 200434 h 1306570"/>
                <a:gd name="connsiteX2" fmla="*/ 663562 w 1585262"/>
                <a:gd name="connsiteY2" fmla="*/ 0 h 1306570"/>
                <a:gd name="connsiteX3" fmla="*/ 148730 w 1585262"/>
                <a:gd name="connsiteY3" fmla="*/ 234042 h 1306570"/>
                <a:gd name="connsiteX4" fmla="*/ 972105 w 1585262"/>
                <a:gd name="connsiteY4" fmla="*/ 497523 h 1306570"/>
                <a:gd name="connsiteX5" fmla="*/ 491952 w 1585262"/>
                <a:gd name="connsiteY5" fmla="*/ 768800 h 1306570"/>
                <a:gd name="connsiteX6" fmla="*/ 1585262 w 1585262"/>
                <a:gd name="connsiteY6" fmla="*/ 744797 h 1306570"/>
                <a:gd name="connsiteX7" fmla="*/ 503392 w 1585262"/>
                <a:gd name="connsiteY7" fmla="*/ 771811 h 1306570"/>
                <a:gd name="connsiteX8" fmla="*/ 354663 w 1585262"/>
                <a:gd name="connsiteY8" fmla="*/ 1306570 h 1306570"/>
                <a:gd name="connsiteX9" fmla="*/ 0 w 1585262"/>
                <a:gd name="connsiteY9" fmla="*/ 1012093 h 1306570"/>
                <a:gd name="connsiteX10" fmla="*/ 846614 w 1585262"/>
                <a:gd name="connsiteY10" fmla="*/ 1208712 h 1306570"/>
                <a:gd name="connsiteX11" fmla="*/ 354663 w 1585262"/>
                <a:gd name="connsiteY11" fmla="*/ 1286697 h 1306570"/>
                <a:gd name="connsiteX12" fmla="*/ 491952 w 1585262"/>
                <a:gd name="connsiteY12" fmla="*/ 748928 h 1306570"/>
                <a:gd name="connsiteX13" fmla="*/ 858055 w 1585262"/>
                <a:gd name="connsiteY13" fmla="*/ 1229488 h 1306570"/>
                <a:gd name="connsiteX14" fmla="*/ 1338565 w 1585262"/>
                <a:gd name="connsiteY14" fmla="*/ 1172279 h 1306570"/>
                <a:gd name="connsiteX15" fmla="*/ 862154 w 1585262"/>
                <a:gd name="connsiteY15" fmla="*/ 1195163 h 1306570"/>
                <a:gd name="connsiteX0" fmla="*/ 995344 w 1585262"/>
                <a:gd name="connsiteY0" fmla="*/ 508965 h 2584327"/>
                <a:gd name="connsiteX1" fmla="*/ 1464413 w 1585262"/>
                <a:gd name="connsiteY1" fmla="*/ 200434 h 2584327"/>
                <a:gd name="connsiteX2" fmla="*/ 663562 w 1585262"/>
                <a:gd name="connsiteY2" fmla="*/ 0 h 2584327"/>
                <a:gd name="connsiteX3" fmla="*/ 148730 w 1585262"/>
                <a:gd name="connsiteY3" fmla="*/ 234042 h 2584327"/>
                <a:gd name="connsiteX4" fmla="*/ 972105 w 1585262"/>
                <a:gd name="connsiteY4" fmla="*/ 497523 h 2584327"/>
                <a:gd name="connsiteX5" fmla="*/ 491952 w 1585262"/>
                <a:gd name="connsiteY5" fmla="*/ 768800 h 2584327"/>
                <a:gd name="connsiteX6" fmla="*/ 1585262 w 1585262"/>
                <a:gd name="connsiteY6" fmla="*/ 744797 h 2584327"/>
                <a:gd name="connsiteX7" fmla="*/ 503392 w 1585262"/>
                <a:gd name="connsiteY7" fmla="*/ 771811 h 2584327"/>
                <a:gd name="connsiteX8" fmla="*/ 354663 w 1585262"/>
                <a:gd name="connsiteY8" fmla="*/ 1306570 h 2584327"/>
                <a:gd name="connsiteX9" fmla="*/ 0 w 1585262"/>
                <a:gd name="connsiteY9" fmla="*/ 1012093 h 2584327"/>
                <a:gd name="connsiteX10" fmla="*/ 846614 w 1585262"/>
                <a:gd name="connsiteY10" fmla="*/ 1208712 h 2584327"/>
                <a:gd name="connsiteX11" fmla="*/ 354663 w 1585262"/>
                <a:gd name="connsiteY11" fmla="*/ 1286697 h 2584327"/>
                <a:gd name="connsiteX12" fmla="*/ 1156055 w 1585262"/>
                <a:gd name="connsiteY12" fmla="*/ 2584327 h 2584327"/>
                <a:gd name="connsiteX13" fmla="*/ 858055 w 1585262"/>
                <a:gd name="connsiteY13" fmla="*/ 1229488 h 2584327"/>
                <a:gd name="connsiteX14" fmla="*/ 1338565 w 1585262"/>
                <a:gd name="connsiteY14" fmla="*/ 1172279 h 2584327"/>
                <a:gd name="connsiteX15" fmla="*/ 862154 w 1585262"/>
                <a:gd name="connsiteY15" fmla="*/ 1195163 h 2584327"/>
                <a:gd name="connsiteX0" fmla="*/ 1212176 w 1802094"/>
                <a:gd name="connsiteY0" fmla="*/ 508965 h 2584327"/>
                <a:gd name="connsiteX1" fmla="*/ 1681245 w 1802094"/>
                <a:gd name="connsiteY1" fmla="*/ 200434 h 2584327"/>
                <a:gd name="connsiteX2" fmla="*/ 880394 w 1802094"/>
                <a:gd name="connsiteY2" fmla="*/ 0 h 2584327"/>
                <a:gd name="connsiteX3" fmla="*/ 365562 w 1802094"/>
                <a:gd name="connsiteY3" fmla="*/ 234042 h 2584327"/>
                <a:gd name="connsiteX4" fmla="*/ 1188937 w 1802094"/>
                <a:gd name="connsiteY4" fmla="*/ 497523 h 2584327"/>
                <a:gd name="connsiteX5" fmla="*/ 708784 w 1802094"/>
                <a:gd name="connsiteY5" fmla="*/ 768800 h 2584327"/>
                <a:gd name="connsiteX6" fmla="*/ 1802094 w 1802094"/>
                <a:gd name="connsiteY6" fmla="*/ 744797 h 2584327"/>
                <a:gd name="connsiteX7" fmla="*/ 0 w 1802094"/>
                <a:gd name="connsiteY7" fmla="*/ 2402401 h 2584327"/>
                <a:gd name="connsiteX8" fmla="*/ 571495 w 1802094"/>
                <a:gd name="connsiteY8" fmla="*/ 1306570 h 2584327"/>
                <a:gd name="connsiteX9" fmla="*/ 216832 w 1802094"/>
                <a:gd name="connsiteY9" fmla="*/ 1012093 h 2584327"/>
                <a:gd name="connsiteX10" fmla="*/ 1063446 w 1802094"/>
                <a:gd name="connsiteY10" fmla="*/ 1208712 h 2584327"/>
                <a:gd name="connsiteX11" fmla="*/ 571495 w 1802094"/>
                <a:gd name="connsiteY11" fmla="*/ 1286697 h 2584327"/>
                <a:gd name="connsiteX12" fmla="*/ 1372887 w 1802094"/>
                <a:gd name="connsiteY12" fmla="*/ 2584327 h 2584327"/>
                <a:gd name="connsiteX13" fmla="*/ 1074887 w 1802094"/>
                <a:gd name="connsiteY13" fmla="*/ 1229488 h 2584327"/>
                <a:gd name="connsiteX14" fmla="*/ 1555397 w 1802094"/>
                <a:gd name="connsiteY14" fmla="*/ 1172279 h 2584327"/>
                <a:gd name="connsiteX15" fmla="*/ 1078986 w 1802094"/>
                <a:gd name="connsiteY15" fmla="*/ 1195163 h 2584327"/>
                <a:gd name="connsiteX0" fmla="*/ 1366447 w 1835516"/>
                <a:gd name="connsiteY0" fmla="*/ 508965 h 2584327"/>
                <a:gd name="connsiteX1" fmla="*/ 1835516 w 1835516"/>
                <a:gd name="connsiteY1" fmla="*/ 200434 h 2584327"/>
                <a:gd name="connsiteX2" fmla="*/ 1034665 w 1835516"/>
                <a:gd name="connsiteY2" fmla="*/ 0 h 2584327"/>
                <a:gd name="connsiteX3" fmla="*/ 519833 w 1835516"/>
                <a:gd name="connsiteY3" fmla="*/ 234042 h 2584327"/>
                <a:gd name="connsiteX4" fmla="*/ 1343208 w 1835516"/>
                <a:gd name="connsiteY4" fmla="*/ 497523 h 2584327"/>
                <a:gd name="connsiteX5" fmla="*/ 863055 w 1835516"/>
                <a:gd name="connsiteY5" fmla="*/ 768800 h 2584327"/>
                <a:gd name="connsiteX6" fmla="*/ 0 w 1835516"/>
                <a:gd name="connsiteY6" fmla="*/ 1665988 h 2584327"/>
                <a:gd name="connsiteX7" fmla="*/ 154271 w 1835516"/>
                <a:gd name="connsiteY7" fmla="*/ 2402401 h 2584327"/>
                <a:gd name="connsiteX8" fmla="*/ 725766 w 1835516"/>
                <a:gd name="connsiteY8" fmla="*/ 1306570 h 2584327"/>
                <a:gd name="connsiteX9" fmla="*/ 371103 w 1835516"/>
                <a:gd name="connsiteY9" fmla="*/ 1012093 h 2584327"/>
                <a:gd name="connsiteX10" fmla="*/ 1217717 w 1835516"/>
                <a:gd name="connsiteY10" fmla="*/ 1208712 h 2584327"/>
                <a:gd name="connsiteX11" fmla="*/ 725766 w 1835516"/>
                <a:gd name="connsiteY11" fmla="*/ 1286697 h 2584327"/>
                <a:gd name="connsiteX12" fmla="*/ 1527158 w 1835516"/>
                <a:gd name="connsiteY12" fmla="*/ 2584327 h 2584327"/>
                <a:gd name="connsiteX13" fmla="*/ 1229158 w 1835516"/>
                <a:gd name="connsiteY13" fmla="*/ 1229488 h 2584327"/>
                <a:gd name="connsiteX14" fmla="*/ 1709668 w 1835516"/>
                <a:gd name="connsiteY14" fmla="*/ 1172279 h 2584327"/>
                <a:gd name="connsiteX15" fmla="*/ 1233257 w 1835516"/>
                <a:gd name="connsiteY15" fmla="*/ 1195163 h 2584327"/>
                <a:gd name="connsiteX0" fmla="*/ 1366447 w 1835516"/>
                <a:gd name="connsiteY0" fmla="*/ 508965 h 2839386"/>
                <a:gd name="connsiteX1" fmla="*/ 1835516 w 1835516"/>
                <a:gd name="connsiteY1" fmla="*/ 200434 h 2839386"/>
                <a:gd name="connsiteX2" fmla="*/ 1034665 w 1835516"/>
                <a:gd name="connsiteY2" fmla="*/ 0 h 2839386"/>
                <a:gd name="connsiteX3" fmla="*/ 519833 w 1835516"/>
                <a:gd name="connsiteY3" fmla="*/ 234042 h 2839386"/>
                <a:gd name="connsiteX4" fmla="*/ 1343208 w 1835516"/>
                <a:gd name="connsiteY4" fmla="*/ 497523 h 2839386"/>
                <a:gd name="connsiteX5" fmla="*/ 863055 w 1835516"/>
                <a:gd name="connsiteY5" fmla="*/ 768800 h 2839386"/>
                <a:gd name="connsiteX6" fmla="*/ 0 w 1835516"/>
                <a:gd name="connsiteY6" fmla="*/ 1665988 h 2839386"/>
                <a:gd name="connsiteX7" fmla="*/ 154271 w 1835516"/>
                <a:gd name="connsiteY7" fmla="*/ 2402401 h 2839386"/>
                <a:gd name="connsiteX8" fmla="*/ 725766 w 1835516"/>
                <a:gd name="connsiteY8" fmla="*/ 1306570 h 2839386"/>
                <a:gd name="connsiteX9" fmla="*/ 371103 w 1835516"/>
                <a:gd name="connsiteY9" fmla="*/ 1012093 h 2839386"/>
                <a:gd name="connsiteX10" fmla="*/ 1217717 w 1835516"/>
                <a:gd name="connsiteY10" fmla="*/ 1208712 h 2839386"/>
                <a:gd name="connsiteX11" fmla="*/ 725766 w 1835516"/>
                <a:gd name="connsiteY11" fmla="*/ 1286697 h 2839386"/>
                <a:gd name="connsiteX12" fmla="*/ 1527158 w 1835516"/>
                <a:gd name="connsiteY12" fmla="*/ 2584327 h 2839386"/>
                <a:gd name="connsiteX13" fmla="*/ 1229158 w 1835516"/>
                <a:gd name="connsiteY13" fmla="*/ 1229488 h 2839386"/>
                <a:gd name="connsiteX14" fmla="*/ 707525 w 1835516"/>
                <a:gd name="connsiteY14" fmla="*/ 2839386 h 2839386"/>
                <a:gd name="connsiteX15" fmla="*/ 1233257 w 1835516"/>
                <a:gd name="connsiteY15" fmla="*/ 1195163 h 2839386"/>
                <a:gd name="connsiteX0" fmla="*/ 1366447 w 1835516"/>
                <a:gd name="connsiteY0" fmla="*/ 508965 h 2839386"/>
                <a:gd name="connsiteX1" fmla="*/ 1835516 w 1835516"/>
                <a:gd name="connsiteY1" fmla="*/ 200434 h 2839386"/>
                <a:gd name="connsiteX2" fmla="*/ 1034665 w 1835516"/>
                <a:gd name="connsiteY2" fmla="*/ 0 h 2839386"/>
                <a:gd name="connsiteX3" fmla="*/ 519833 w 1835516"/>
                <a:gd name="connsiteY3" fmla="*/ 234042 h 2839386"/>
                <a:gd name="connsiteX4" fmla="*/ 1343208 w 1835516"/>
                <a:gd name="connsiteY4" fmla="*/ 497523 h 2839386"/>
                <a:gd name="connsiteX5" fmla="*/ 1698228 w 1835516"/>
                <a:gd name="connsiteY5" fmla="*/ 1186547 h 2839386"/>
                <a:gd name="connsiteX6" fmla="*/ 0 w 1835516"/>
                <a:gd name="connsiteY6" fmla="*/ 1665988 h 2839386"/>
                <a:gd name="connsiteX7" fmla="*/ 154271 w 1835516"/>
                <a:gd name="connsiteY7" fmla="*/ 2402401 h 2839386"/>
                <a:gd name="connsiteX8" fmla="*/ 725766 w 1835516"/>
                <a:gd name="connsiteY8" fmla="*/ 1306570 h 2839386"/>
                <a:gd name="connsiteX9" fmla="*/ 371103 w 1835516"/>
                <a:gd name="connsiteY9" fmla="*/ 1012093 h 2839386"/>
                <a:gd name="connsiteX10" fmla="*/ 1217717 w 1835516"/>
                <a:gd name="connsiteY10" fmla="*/ 1208712 h 2839386"/>
                <a:gd name="connsiteX11" fmla="*/ 725766 w 1835516"/>
                <a:gd name="connsiteY11" fmla="*/ 1286697 h 2839386"/>
                <a:gd name="connsiteX12" fmla="*/ 1527158 w 1835516"/>
                <a:gd name="connsiteY12" fmla="*/ 2584327 h 2839386"/>
                <a:gd name="connsiteX13" fmla="*/ 1229158 w 1835516"/>
                <a:gd name="connsiteY13" fmla="*/ 1229488 h 2839386"/>
                <a:gd name="connsiteX14" fmla="*/ 707525 w 1835516"/>
                <a:gd name="connsiteY14" fmla="*/ 2839386 h 2839386"/>
                <a:gd name="connsiteX15" fmla="*/ 1233257 w 1835516"/>
                <a:gd name="connsiteY15" fmla="*/ 1195163 h 2839386"/>
                <a:gd name="connsiteX0" fmla="*/ 1366447 w 1835516"/>
                <a:gd name="connsiteY0" fmla="*/ 508965 h 3030562"/>
                <a:gd name="connsiteX1" fmla="*/ 1835516 w 1835516"/>
                <a:gd name="connsiteY1" fmla="*/ 200434 h 3030562"/>
                <a:gd name="connsiteX2" fmla="*/ 1034665 w 1835516"/>
                <a:gd name="connsiteY2" fmla="*/ 0 h 3030562"/>
                <a:gd name="connsiteX3" fmla="*/ 519833 w 1835516"/>
                <a:gd name="connsiteY3" fmla="*/ 234042 h 3030562"/>
                <a:gd name="connsiteX4" fmla="*/ 1343208 w 1835516"/>
                <a:gd name="connsiteY4" fmla="*/ 497523 h 3030562"/>
                <a:gd name="connsiteX5" fmla="*/ 1698228 w 1835516"/>
                <a:gd name="connsiteY5" fmla="*/ 1186547 h 3030562"/>
                <a:gd name="connsiteX6" fmla="*/ 0 w 1835516"/>
                <a:gd name="connsiteY6" fmla="*/ 1665988 h 3030562"/>
                <a:gd name="connsiteX7" fmla="*/ 154271 w 1835516"/>
                <a:gd name="connsiteY7" fmla="*/ 2402401 h 3030562"/>
                <a:gd name="connsiteX8" fmla="*/ 725766 w 1835516"/>
                <a:gd name="connsiteY8" fmla="*/ 1306570 h 3030562"/>
                <a:gd name="connsiteX9" fmla="*/ 371103 w 1835516"/>
                <a:gd name="connsiteY9" fmla="*/ 1012093 h 3030562"/>
                <a:gd name="connsiteX10" fmla="*/ 1217717 w 1835516"/>
                <a:gd name="connsiteY10" fmla="*/ 1208712 h 3030562"/>
                <a:gd name="connsiteX11" fmla="*/ 725766 w 1835516"/>
                <a:gd name="connsiteY11" fmla="*/ 1286697 h 3030562"/>
                <a:gd name="connsiteX12" fmla="*/ 1527158 w 1835516"/>
                <a:gd name="connsiteY12" fmla="*/ 2584327 h 3030562"/>
                <a:gd name="connsiteX13" fmla="*/ 1229158 w 1835516"/>
                <a:gd name="connsiteY13" fmla="*/ 1229488 h 3030562"/>
                <a:gd name="connsiteX14" fmla="*/ 707525 w 1835516"/>
                <a:gd name="connsiteY14" fmla="*/ 2839386 h 3030562"/>
                <a:gd name="connsiteX15" fmla="*/ 127176 w 1835516"/>
                <a:gd name="connsiteY15" fmla="*/ 3030562 h 3030562"/>
                <a:gd name="connsiteX0" fmla="*/ 1366447 w 1835516"/>
                <a:gd name="connsiteY0" fmla="*/ 508965 h 3487837"/>
                <a:gd name="connsiteX1" fmla="*/ 1835516 w 1835516"/>
                <a:gd name="connsiteY1" fmla="*/ 200434 h 3487837"/>
                <a:gd name="connsiteX2" fmla="*/ 1034665 w 1835516"/>
                <a:gd name="connsiteY2" fmla="*/ 0 h 3487837"/>
                <a:gd name="connsiteX3" fmla="*/ 519833 w 1835516"/>
                <a:gd name="connsiteY3" fmla="*/ 234042 h 3487837"/>
                <a:gd name="connsiteX4" fmla="*/ 1343208 w 1835516"/>
                <a:gd name="connsiteY4" fmla="*/ 497523 h 3487837"/>
                <a:gd name="connsiteX5" fmla="*/ 1698228 w 1835516"/>
                <a:gd name="connsiteY5" fmla="*/ 1186547 h 3487837"/>
                <a:gd name="connsiteX6" fmla="*/ 0 w 1835516"/>
                <a:gd name="connsiteY6" fmla="*/ 1665988 h 3487837"/>
                <a:gd name="connsiteX7" fmla="*/ 154271 w 1835516"/>
                <a:gd name="connsiteY7" fmla="*/ 2402401 h 3487837"/>
                <a:gd name="connsiteX8" fmla="*/ 725766 w 1835516"/>
                <a:gd name="connsiteY8" fmla="*/ 1306570 h 3487837"/>
                <a:gd name="connsiteX9" fmla="*/ 371103 w 1835516"/>
                <a:gd name="connsiteY9" fmla="*/ 1012093 h 3487837"/>
                <a:gd name="connsiteX10" fmla="*/ 1217717 w 1835516"/>
                <a:gd name="connsiteY10" fmla="*/ 1208712 h 3487837"/>
                <a:gd name="connsiteX11" fmla="*/ 725766 w 1835516"/>
                <a:gd name="connsiteY11" fmla="*/ 1286697 h 3487837"/>
                <a:gd name="connsiteX12" fmla="*/ 1527158 w 1835516"/>
                <a:gd name="connsiteY12" fmla="*/ 2584327 h 3487837"/>
                <a:gd name="connsiteX13" fmla="*/ 1229158 w 1835516"/>
                <a:gd name="connsiteY13" fmla="*/ 3487837 h 3487837"/>
                <a:gd name="connsiteX14" fmla="*/ 707525 w 1835516"/>
                <a:gd name="connsiteY14" fmla="*/ 2839386 h 3487837"/>
                <a:gd name="connsiteX15" fmla="*/ 127176 w 1835516"/>
                <a:gd name="connsiteY15" fmla="*/ 3030562 h 3487837"/>
                <a:gd name="connsiteX0" fmla="*/ 1366447 w 1835516"/>
                <a:gd name="connsiteY0" fmla="*/ 508965 h 3487837"/>
                <a:gd name="connsiteX1" fmla="*/ 1835516 w 1835516"/>
                <a:gd name="connsiteY1" fmla="*/ 200434 h 3487837"/>
                <a:gd name="connsiteX2" fmla="*/ 1034665 w 1835516"/>
                <a:gd name="connsiteY2" fmla="*/ 0 h 3487837"/>
                <a:gd name="connsiteX3" fmla="*/ 519833 w 1835516"/>
                <a:gd name="connsiteY3" fmla="*/ 234042 h 3487837"/>
                <a:gd name="connsiteX4" fmla="*/ 1343208 w 1835516"/>
                <a:gd name="connsiteY4" fmla="*/ 497523 h 3487837"/>
                <a:gd name="connsiteX5" fmla="*/ 1698228 w 1835516"/>
                <a:gd name="connsiteY5" fmla="*/ 1186547 h 3487837"/>
                <a:gd name="connsiteX6" fmla="*/ 0 w 1835516"/>
                <a:gd name="connsiteY6" fmla="*/ 1665988 h 3487837"/>
                <a:gd name="connsiteX7" fmla="*/ 154271 w 1835516"/>
                <a:gd name="connsiteY7" fmla="*/ 2402401 h 3487837"/>
                <a:gd name="connsiteX8" fmla="*/ 725766 w 1835516"/>
                <a:gd name="connsiteY8" fmla="*/ 1306570 h 3487837"/>
                <a:gd name="connsiteX9" fmla="*/ 371103 w 1835516"/>
                <a:gd name="connsiteY9" fmla="*/ 1012093 h 3487837"/>
                <a:gd name="connsiteX10" fmla="*/ 672232 w 1835516"/>
                <a:gd name="connsiteY10" fmla="*/ 2507888 h 3487837"/>
                <a:gd name="connsiteX11" fmla="*/ 725766 w 1835516"/>
                <a:gd name="connsiteY11" fmla="*/ 1286697 h 3487837"/>
                <a:gd name="connsiteX12" fmla="*/ 1527158 w 1835516"/>
                <a:gd name="connsiteY12" fmla="*/ 2584327 h 3487837"/>
                <a:gd name="connsiteX13" fmla="*/ 1229158 w 1835516"/>
                <a:gd name="connsiteY13" fmla="*/ 3487837 h 3487837"/>
                <a:gd name="connsiteX14" fmla="*/ 707525 w 1835516"/>
                <a:gd name="connsiteY14" fmla="*/ 2839386 h 3487837"/>
                <a:gd name="connsiteX15" fmla="*/ 127176 w 1835516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08423 w 1708340"/>
                <a:gd name="connsiteY6" fmla="*/ 1308276 h 3487837"/>
                <a:gd name="connsiteX7" fmla="*/ 27095 w 1708340"/>
                <a:gd name="connsiteY7" fmla="*/ 2402401 h 3487837"/>
                <a:gd name="connsiteX8" fmla="*/ 598590 w 1708340"/>
                <a:gd name="connsiteY8" fmla="*/ 1306570 h 3487837"/>
                <a:gd name="connsiteX9" fmla="*/ 243927 w 1708340"/>
                <a:gd name="connsiteY9" fmla="*/ 1012093 h 3487837"/>
                <a:gd name="connsiteX10" fmla="*/ 545056 w 1708340"/>
                <a:gd name="connsiteY10" fmla="*/ 2507888 h 3487837"/>
                <a:gd name="connsiteX11" fmla="*/ 598590 w 1708340"/>
                <a:gd name="connsiteY11" fmla="*/ 1286697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2324810"/>
                <a:gd name="connsiteY0" fmla="*/ 508965 h 3487837"/>
                <a:gd name="connsiteX1" fmla="*/ 1708340 w 2324810"/>
                <a:gd name="connsiteY1" fmla="*/ 200434 h 3487837"/>
                <a:gd name="connsiteX2" fmla="*/ 907489 w 2324810"/>
                <a:gd name="connsiteY2" fmla="*/ 0 h 3487837"/>
                <a:gd name="connsiteX3" fmla="*/ 392657 w 2324810"/>
                <a:gd name="connsiteY3" fmla="*/ 234042 h 3487837"/>
                <a:gd name="connsiteX4" fmla="*/ 1216032 w 2324810"/>
                <a:gd name="connsiteY4" fmla="*/ 497523 h 3487837"/>
                <a:gd name="connsiteX5" fmla="*/ 1571052 w 2324810"/>
                <a:gd name="connsiteY5" fmla="*/ 1186547 h 3487837"/>
                <a:gd name="connsiteX6" fmla="*/ 2324810 w 2324810"/>
                <a:gd name="connsiteY6" fmla="*/ 2263074 h 3487837"/>
                <a:gd name="connsiteX7" fmla="*/ 27095 w 2324810"/>
                <a:gd name="connsiteY7" fmla="*/ 2402401 h 3487837"/>
                <a:gd name="connsiteX8" fmla="*/ 598590 w 2324810"/>
                <a:gd name="connsiteY8" fmla="*/ 1306570 h 3487837"/>
                <a:gd name="connsiteX9" fmla="*/ 243927 w 2324810"/>
                <a:gd name="connsiteY9" fmla="*/ 1012093 h 3487837"/>
                <a:gd name="connsiteX10" fmla="*/ 545056 w 2324810"/>
                <a:gd name="connsiteY10" fmla="*/ 2507888 h 3487837"/>
                <a:gd name="connsiteX11" fmla="*/ 598590 w 2324810"/>
                <a:gd name="connsiteY11" fmla="*/ 1286697 h 3487837"/>
                <a:gd name="connsiteX12" fmla="*/ 1399982 w 2324810"/>
                <a:gd name="connsiteY12" fmla="*/ 2584327 h 3487837"/>
                <a:gd name="connsiteX13" fmla="*/ 1101982 w 2324810"/>
                <a:gd name="connsiteY13" fmla="*/ 3487837 h 3487837"/>
                <a:gd name="connsiteX14" fmla="*/ 580349 w 2324810"/>
                <a:gd name="connsiteY14" fmla="*/ 2839386 h 3487837"/>
                <a:gd name="connsiteX15" fmla="*/ 0 w 232481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095 w 1708340"/>
                <a:gd name="connsiteY7" fmla="*/ 2402401 h 3487837"/>
                <a:gd name="connsiteX8" fmla="*/ 598590 w 1708340"/>
                <a:gd name="connsiteY8" fmla="*/ 1306570 h 3487837"/>
                <a:gd name="connsiteX9" fmla="*/ 243927 w 1708340"/>
                <a:gd name="connsiteY9" fmla="*/ 1012093 h 3487837"/>
                <a:gd name="connsiteX10" fmla="*/ 545056 w 1708340"/>
                <a:gd name="connsiteY10" fmla="*/ 2507888 h 3487837"/>
                <a:gd name="connsiteX11" fmla="*/ 598590 w 1708340"/>
                <a:gd name="connsiteY11" fmla="*/ 1286697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409995 w 2091240"/>
                <a:gd name="connsiteY7" fmla="*/ 2402401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981490 w 2091240"/>
                <a:gd name="connsiteY11" fmla="*/ 1286697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661691 w 2091240"/>
                <a:gd name="connsiteY7" fmla="*/ 937836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981490 w 2091240"/>
                <a:gd name="connsiteY11" fmla="*/ 1286697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661691 w 2091240"/>
                <a:gd name="connsiteY7" fmla="*/ 937836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1796551 w 2091240"/>
                <a:gd name="connsiteY11" fmla="*/ 2025219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8791 w 1708340"/>
                <a:gd name="connsiteY7" fmla="*/ 937836 h 3487837"/>
                <a:gd name="connsiteX8" fmla="*/ 598590 w 1708340"/>
                <a:gd name="connsiteY8" fmla="*/ 1306570 h 3487837"/>
                <a:gd name="connsiteX9" fmla="*/ 753760 w 1708340"/>
                <a:gd name="connsiteY9" fmla="*/ 806456 h 3487837"/>
                <a:gd name="connsiteX10" fmla="*/ 545056 w 1708340"/>
                <a:gd name="connsiteY10" fmla="*/ 2507888 h 3487837"/>
                <a:gd name="connsiteX11" fmla="*/ 1413651 w 1708340"/>
                <a:gd name="connsiteY11" fmla="*/ 2025219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8791 w 1708340"/>
                <a:gd name="connsiteY7" fmla="*/ 937836 h 3487837"/>
                <a:gd name="connsiteX8" fmla="*/ 598590 w 1708340"/>
                <a:gd name="connsiteY8" fmla="*/ 1306570 h 3487837"/>
                <a:gd name="connsiteX9" fmla="*/ 753760 w 1708340"/>
                <a:gd name="connsiteY9" fmla="*/ 806456 h 3487837"/>
                <a:gd name="connsiteX10" fmla="*/ 951023 w 1708340"/>
                <a:gd name="connsiteY10" fmla="*/ 13550 h 3487837"/>
                <a:gd name="connsiteX11" fmla="*/ 1413651 w 1708340"/>
                <a:gd name="connsiteY11" fmla="*/ 2025219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2145501"/>
                <a:gd name="connsiteY0" fmla="*/ 508965 h 3487837"/>
                <a:gd name="connsiteX1" fmla="*/ 2145501 w 2145501"/>
                <a:gd name="connsiteY1" fmla="*/ 1145497 h 3487837"/>
                <a:gd name="connsiteX2" fmla="*/ 1708340 w 2145501"/>
                <a:gd name="connsiteY2" fmla="*/ 200434 h 3487837"/>
                <a:gd name="connsiteX3" fmla="*/ 907489 w 2145501"/>
                <a:gd name="connsiteY3" fmla="*/ 0 h 3487837"/>
                <a:gd name="connsiteX4" fmla="*/ 392657 w 2145501"/>
                <a:gd name="connsiteY4" fmla="*/ 234042 h 3487837"/>
                <a:gd name="connsiteX5" fmla="*/ 1216032 w 2145501"/>
                <a:gd name="connsiteY5" fmla="*/ 497523 h 3487837"/>
                <a:gd name="connsiteX6" fmla="*/ 1571052 w 2145501"/>
                <a:gd name="connsiteY6" fmla="*/ 1186547 h 3487837"/>
                <a:gd name="connsiteX7" fmla="*/ 1131304 w 2145501"/>
                <a:gd name="connsiteY7" fmla="*/ 1187534 h 3487837"/>
                <a:gd name="connsiteX8" fmla="*/ 278791 w 2145501"/>
                <a:gd name="connsiteY8" fmla="*/ 937836 h 3487837"/>
                <a:gd name="connsiteX9" fmla="*/ 598590 w 2145501"/>
                <a:gd name="connsiteY9" fmla="*/ 1306570 h 3487837"/>
                <a:gd name="connsiteX10" fmla="*/ 753760 w 2145501"/>
                <a:gd name="connsiteY10" fmla="*/ 806456 h 3487837"/>
                <a:gd name="connsiteX11" fmla="*/ 951023 w 2145501"/>
                <a:gd name="connsiteY11" fmla="*/ 13550 h 3487837"/>
                <a:gd name="connsiteX12" fmla="*/ 1413651 w 2145501"/>
                <a:gd name="connsiteY12" fmla="*/ 2025219 h 3487837"/>
                <a:gd name="connsiteX13" fmla="*/ 1399982 w 2145501"/>
                <a:gd name="connsiteY13" fmla="*/ 2584327 h 3487837"/>
                <a:gd name="connsiteX14" fmla="*/ 1101982 w 2145501"/>
                <a:gd name="connsiteY14" fmla="*/ 3487837 h 3487837"/>
                <a:gd name="connsiteX15" fmla="*/ 580349 w 2145501"/>
                <a:gd name="connsiteY15" fmla="*/ 2839386 h 3487837"/>
                <a:gd name="connsiteX16" fmla="*/ 0 w 2145501"/>
                <a:gd name="connsiteY16" fmla="*/ 3030562 h 3487837"/>
                <a:gd name="connsiteX0" fmla="*/ 1239271 w 2145501"/>
                <a:gd name="connsiteY0" fmla="*/ 1208552 h 3487837"/>
                <a:gd name="connsiteX1" fmla="*/ 2145501 w 2145501"/>
                <a:gd name="connsiteY1" fmla="*/ 1145497 h 3487837"/>
                <a:gd name="connsiteX2" fmla="*/ 1708340 w 2145501"/>
                <a:gd name="connsiteY2" fmla="*/ 200434 h 3487837"/>
                <a:gd name="connsiteX3" fmla="*/ 907489 w 2145501"/>
                <a:gd name="connsiteY3" fmla="*/ 0 h 3487837"/>
                <a:gd name="connsiteX4" fmla="*/ 392657 w 2145501"/>
                <a:gd name="connsiteY4" fmla="*/ 234042 h 3487837"/>
                <a:gd name="connsiteX5" fmla="*/ 1216032 w 2145501"/>
                <a:gd name="connsiteY5" fmla="*/ 497523 h 3487837"/>
                <a:gd name="connsiteX6" fmla="*/ 1571052 w 2145501"/>
                <a:gd name="connsiteY6" fmla="*/ 1186547 h 3487837"/>
                <a:gd name="connsiteX7" fmla="*/ 1131304 w 2145501"/>
                <a:gd name="connsiteY7" fmla="*/ 1187534 h 3487837"/>
                <a:gd name="connsiteX8" fmla="*/ 278791 w 2145501"/>
                <a:gd name="connsiteY8" fmla="*/ 937836 h 3487837"/>
                <a:gd name="connsiteX9" fmla="*/ 598590 w 2145501"/>
                <a:gd name="connsiteY9" fmla="*/ 1306570 h 3487837"/>
                <a:gd name="connsiteX10" fmla="*/ 753760 w 2145501"/>
                <a:gd name="connsiteY10" fmla="*/ 806456 h 3487837"/>
                <a:gd name="connsiteX11" fmla="*/ 951023 w 2145501"/>
                <a:gd name="connsiteY11" fmla="*/ 13550 h 3487837"/>
                <a:gd name="connsiteX12" fmla="*/ 1413651 w 2145501"/>
                <a:gd name="connsiteY12" fmla="*/ 2025219 h 3487837"/>
                <a:gd name="connsiteX13" fmla="*/ 1399982 w 2145501"/>
                <a:gd name="connsiteY13" fmla="*/ 2584327 h 3487837"/>
                <a:gd name="connsiteX14" fmla="*/ 1101982 w 2145501"/>
                <a:gd name="connsiteY14" fmla="*/ 3487837 h 3487837"/>
                <a:gd name="connsiteX15" fmla="*/ 580349 w 2145501"/>
                <a:gd name="connsiteY15" fmla="*/ 2839386 h 3487837"/>
                <a:gd name="connsiteX16" fmla="*/ 0 w 2145501"/>
                <a:gd name="connsiteY16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413651 w 1708340"/>
                <a:gd name="connsiteY12" fmla="*/ 2025219 h 3487837"/>
                <a:gd name="connsiteX13" fmla="*/ 1399982 w 1708340"/>
                <a:gd name="connsiteY13" fmla="*/ 2584327 h 3487837"/>
                <a:gd name="connsiteX14" fmla="*/ 1101982 w 1708340"/>
                <a:gd name="connsiteY14" fmla="*/ 3487837 h 3487837"/>
                <a:gd name="connsiteX15" fmla="*/ 580349 w 1708340"/>
                <a:gd name="connsiteY15" fmla="*/ 2839386 h 3487837"/>
                <a:gd name="connsiteX16" fmla="*/ 0 w 1708340"/>
                <a:gd name="connsiteY16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101982 w 1708340"/>
                <a:gd name="connsiteY12" fmla="*/ 3487837 h 3487837"/>
                <a:gd name="connsiteX13" fmla="*/ 580349 w 1708340"/>
                <a:gd name="connsiteY13" fmla="*/ 2839386 h 3487837"/>
                <a:gd name="connsiteX14" fmla="*/ 0 w 1708340"/>
                <a:gd name="connsiteY14" fmla="*/ 3030562 h 3487837"/>
                <a:gd name="connsiteX0" fmla="*/ 1239271 w 1708340"/>
                <a:gd name="connsiteY0" fmla="*/ 1208552 h 3030562"/>
                <a:gd name="connsiteX1" fmla="*/ 742320 w 1708340"/>
                <a:gd name="connsiteY1" fmla="*/ 810268 h 3030562"/>
                <a:gd name="connsiteX2" fmla="*/ 1708340 w 1708340"/>
                <a:gd name="connsiteY2" fmla="*/ 200434 h 3030562"/>
                <a:gd name="connsiteX3" fmla="*/ 907489 w 1708340"/>
                <a:gd name="connsiteY3" fmla="*/ 0 h 3030562"/>
                <a:gd name="connsiteX4" fmla="*/ 392657 w 1708340"/>
                <a:gd name="connsiteY4" fmla="*/ 234042 h 3030562"/>
                <a:gd name="connsiteX5" fmla="*/ 1216032 w 1708340"/>
                <a:gd name="connsiteY5" fmla="*/ 497523 h 3030562"/>
                <a:gd name="connsiteX6" fmla="*/ 1571052 w 1708340"/>
                <a:gd name="connsiteY6" fmla="*/ 1186547 h 3030562"/>
                <a:gd name="connsiteX7" fmla="*/ 1131304 w 1708340"/>
                <a:gd name="connsiteY7" fmla="*/ 1187534 h 3030562"/>
                <a:gd name="connsiteX8" fmla="*/ 278791 w 1708340"/>
                <a:gd name="connsiteY8" fmla="*/ 937836 h 3030562"/>
                <a:gd name="connsiteX9" fmla="*/ 598590 w 1708340"/>
                <a:gd name="connsiteY9" fmla="*/ 1306570 h 3030562"/>
                <a:gd name="connsiteX10" fmla="*/ 753760 w 1708340"/>
                <a:gd name="connsiteY10" fmla="*/ 806456 h 3030562"/>
                <a:gd name="connsiteX11" fmla="*/ 951023 w 1708340"/>
                <a:gd name="connsiteY11" fmla="*/ 13550 h 3030562"/>
                <a:gd name="connsiteX12" fmla="*/ 580349 w 1708340"/>
                <a:gd name="connsiteY12" fmla="*/ 2839386 h 3030562"/>
                <a:gd name="connsiteX13" fmla="*/ 0 w 1708340"/>
                <a:gd name="connsiteY13" fmla="*/ 3030562 h 3030562"/>
                <a:gd name="connsiteX0" fmla="*/ 1239271 w 1708340"/>
                <a:gd name="connsiteY0" fmla="*/ 1208552 h 3030562"/>
                <a:gd name="connsiteX1" fmla="*/ 742320 w 1708340"/>
                <a:gd name="connsiteY1" fmla="*/ 810268 h 3030562"/>
                <a:gd name="connsiteX2" fmla="*/ 1708340 w 1708340"/>
                <a:gd name="connsiteY2" fmla="*/ 200434 h 3030562"/>
                <a:gd name="connsiteX3" fmla="*/ 907489 w 1708340"/>
                <a:gd name="connsiteY3" fmla="*/ 0 h 3030562"/>
                <a:gd name="connsiteX4" fmla="*/ 392657 w 1708340"/>
                <a:gd name="connsiteY4" fmla="*/ 234042 h 3030562"/>
                <a:gd name="connsiteX5" fmla="*/ 1216032 w 1708340"/>
                <a:gd name="connsiteY5" fmla="*/ 497523 h 3030562"/>
                <a:gd name="connsiteX6" fmla="*/ 1571052 w 1708340"/>
                <a:gd name="connsiteY6" fmla="*/ 1186547 h 3030562"/>
                <a:gd name="connsiteX7" fmla="*/ 1131304 w 1708340"/>
                <a:gd name="connsiteY7" fmla="*/ 1187534 h 3030562"/>
                <a:gd name="connsiteX8" fmla="*/ 278791 w 1708340"/>
                <a:gd name="connsiteY8" fmla="*/ 937836 h 3030562"/>
                <a:gd name="connsiteX9" fmla="*/ 598590 w 1708340"/>
                <a:gd name="connsiteY9" fmla="*/ 1306570 h 3030562"/>
                <a:gd name="connsiteX10" fmla="*/ 753760 w 1708340"/>
                <a:gd name="connsiteY10" fmla="*/ 806456 h 3030562"/>
                <a:gd name="connsiteX11" fmla="*/ 951023 w 1708340"/>
                <a:gd name="connsiteY11" fmla="*/ 13550 h 3030562"/>
                <a:gd name="connsiteX12" fmla="*/ 0 w 1708340"/>
                <a:gd name="connsiteY12" fmla="*/ 3030562 h 3030562"/>
                <a:gd name="connsiteX0" fmla="*/ 960480 w 1429549"/>
                <a:gd name="connsiteY0" fmla="*/ 1208552 h 1306570"/>
                <a:gd name="connsiteX1" fmla="*/ 463529 w 1429549"/>
                <a:gd name="connsiteY1" fmla="*/ 810268 h 1306570"/>
                <a:gd name="connsiteX2" fmla="*/ 1429549 w 1429549"/>
                <a:gd name="connsiteY2" fmla="*/ 200434 h 1306570"/>
                <a:gd name="connsiteX3" fmla="*/ 628698 w 1429549"/>
                <a:gd name="connsiteY3" fmla="*/ 0 h 1306570"/>
                <a:gd name="connsiteX4" fmla="*/ 113866 w 1429549"/>
                <a:gd name="connsiteY4" fmla="*/ 234042 h 1306570"/>
                <a:gd name="connsiteX5" fmla="*/ 937241 w 1429549"/>
                <a:gd name="connsiteY5" fmla="*/ 497523 h 1306570"/>
                <a:gd name="connsiteX6" fmla="*/ 1292261 w 1429549"/>
                <a:gd name="connsiteY6" fmla="*/ 1186547 h 1306570"/>
                <a:gd name="connsiteX7" fmla="*/ 852513 w 1429549"/>
                <a:gd name="connsiteY7" fmla="*/ 1187534 h 1306570"/>
                <a:gd name="connsiteX8" fmla="*/ 0 w 1429549"/>
                <a:gd name="connsiteY8" fmla="*/ 937836 h 1306570"/>
                <a:gd name="connsiteX9" fmla="*/ 319799 w 1429549"/>
                <a:gd name="connsiteY9" fmla="*/ 1306570 h 1306570"/>
                <a:gd name="connsiteX10" fmla="*/ 474969 w 1429549"/>
                <a:gd name="connsiteY10" fmla="*/ 806456 h 1306570"/>
                <a:gd name="connsiteX11" fmla="*/ 672232 w 1429549"/>
                <a:gd name="connsiteY11" fmla="*/ 13550 h 1306570"/>
                <a:gd name="connsiteX0" fmla="*/ 446546 w 1429549"/>
                <a:gd name="connsiteY0" fmla="*/ 2256006 h 2256006"/>
                <a:gd name="connsiteX1" fmla="*/ 463529 w 1429549"/>
                <a:gd name="connsiteY1" fmla="*/ 810268 h 2256006"/>
                <a:gd name="connsiteX2" fmla="*/ 1429549 w 1429549"/>
                <a:gd name="connsiteY2" fmla="*/ 200434 h 2256006"/>
                <a:gd name="connsiteX3" fmla="*/ 628698 w 1429549"/>
                <a:gd name="connsiteY3" fmla="*/ 0 h 2256006"/>
                <a:gd name="connsiteX4" fmla="*/ 113866 w 1429549"/>
                <a:gd name="connsiteY4" fmla="*/ 234042 h 2256006"/>
                <a:gd name="connsiteX5" fmla="*/ 937241 w 1429549"/>
                <a:gd name="connsiteY5" fmla="*/ 497523 h 2256006"/>
                <a:gd name="connsiteX6" fmla="*/ 1292261 w 1429549"/>
                <a:gd name="connsiteY6" fmla="*/ 1186547 h 2256006"/>
                <a:gd name="connsiteX7" fmla="*/ 852513 w 1429549"/>
                <a:gd name="connsiteY7" fmla="*/ 1187534 h 2256006"/>
                <a:gd name="connsiteX8" fmla="*/ 0 w 1429549"/>
                <a:gd name="connsiteY8" fmla="*/ 937836 h 2256006"/>
                <a:gd name="connsiteX9" fmla="*/ 319799 w 1429549"/>
                <a:gd name="connsiteY9" fmla="*/ 1306570 h 2256006"/>
                <a:gd name="connsiteX10" fmla="*/ 474969 w 1429549"/>
                <a:gd name="connsiteY10" fmla="*/ 806456 h 2256006"/>
                <a:gd name="connsiteX11" fmla="*/ 672232 w 1429549"/>
                <a:gd name="connsiteY11" fmla="*/ 13550 h 2256006"/>
                <a:gd name="connsiteX0" fmla="*/ 446546 w 1429549"/>
                <a:gd name="connsiteY0" fmla="*/ 2256006 h 2256006"/>
                <a:gd name="connsiteX1" fmla="*/ 829632 w 1429549"/>
                <a:gd name="connsiteY1" fmla="*/ 1168305 h 2256006"/>
                <a:gd name="connsiteX2" fmla="*/ 463529 w 1429549"/>
                <a:gd name="connsiteY2" fmla="*/ 810268 h 2256006"/>
                <a:gd name="connsiteX3" fmla="*/ 1429549 w 1429549"/>
                <a:gd name="connsiteY3" fmla="*/ 200434 h 2256006"/>
                <a:gd name="connsiteX4" fmla="*/ 628698 w 1429549"/>
                <a:gd name="connsiteY4" fmla="*/ 0 h 2256006"/>
                <a:gd name="connsiteX5" fmla="*/ 113866 w 1429549"/>
                <a:gd name="connsiteY5" fmla="*/ 234042 h 2256006"/>
                <a:gd name="connsiteX6" fmla="*/ 937241 w 1429549"/>
                <a:gd name="connsiteY6" fmla="*/ 497523 h 2256006"/>
                <a:gd name="connsiteX7" fmla="*/ 1292261 w 1429549"/>
                <a:gd name="connsiteY7" fmla="*/ 1186547 h 2256006"/>
                <a:gd name="connsiteX8" fmla="*/ 852513 w 1429549"/>
                <a:gd name="connsiteY8" fmla="*/ 1187534 h 2256006"/>
                <a:gd name="connsiteX9" fmla="*/ 0 w 1429549"/>
                <a:gd name="connsiteY9" fmla="*/ 937836 h 2256006"/>
                <a:gd name="connsiteX10" fmla="*/ 319799 w 1429549"/>
                <a:gd name="connsiteY10" fmla="*/ 1306570 h 2256006"/>
                <a:gd name="connsiteX11" fmla="*/ 474969 w 1429549"/>
                <a:gd name="connsiteY11" fmla="*/ 806456 h 2256006"/>
                <a:gd name="connsiteX12" fmla="*/ 672232 w 1429549"/>
                <a:gd name="connsiteY12" fmla="*/ 13550 h 2256006"/>
                <a:gd name="connsiteX0" fmla="*/ 829632 w 1429549"/>
                <a:gd name="connsiteY0" fmla="*/ 1168305 h 1306570"/>
                <a:gd name="connsiteX1" fmla="*/ 463529 w 1429549"/>
                <a:gd name="connsiteY1" fmla="*/ 810268 h 1306570"/>
                <a:gd name="connsiteX2" fmla="*/ 1429549 w 1429549"/>
                <a:gd name="connsiteY2" fmla="*/ 200434 h 1306570"/>
                <a:gd name="connsiteX3" fmla="*/ 628698 w 1429549"/>
                <a:gd name="connsiteY3" fmla="*/ 0 h 1306570"/>
                <a:gd name="connsiteX4" fmla="*/ 113866 w 1429549"/>
                <a:gd name="connsiteY4" fmla="*/ 234042 h 1306570"/>
                <a:gd name="connsiteX5" fmla="*/ 937241 w 1429549"/>
                <a:gd name="connsiteY5" fmla="*/ 497523 h 1306570"/>
                <a:gd name="connsiteX6" fmla="*/ 1292261 w 1429549"/>
                <a:gd name="connsiteY6" fmla="*/ 1186547 h 1306570"/>
                <a:gd name="connsiteX7" fmla="*/ 852513 w 1429549"/>
                <a:gd name="connsiteY7" fmla="*/ 1187534 h 1306570"/>
                <a:gd name="connsiteX8" fmla="*/ 0 w 1429549"/>
                <a:gd name="connsiteY8" fmla="*/ 937836 h 1306570"/>
                <a:gd name="connsiteX9" fmla="*/ 319799 w 1429549"/>
                <a:gd name="connsiteY9" fmla="*/ 1306570 h 1306570"/>
                <a:gd name="connsiteX10" fmla="*/ 474969 w 1429549"/>
                <a:gd name="connsiteY10" fmla="*/ 806456 h 1306570"/>
                <a:gd name="connsiteX11" fmla="*/ 672232 w 1429549"/>
                <a:gd name="connsiteY11" fmla="*/ 13550 h 1306570"/>
                <a:gd name="connsiteX0" fmla="*/ 829632 w 1429549"/>
                <a:gd name="connsiteY0" fmla="*/ 2856187 h 2994452"/>
                <a:gd name="connsiteX1" fmla="*/ 463529 w 1429549"/>
                <a:gd name="connsiteY1" fmla="*/ 2498150 h 2994452"/>
                <a:gd name="connsiteX2" fmla="*/ 1429549 w 1429549"/>
                <a:gd name="connsiteY2" fmla="*/ 1888316 h 2994452"/>
                <a:gd name="connsiteX3" fmla="*/ 628698 w 1429549"/>
                <a:gd name="connsiteY3" fmla="*/ 1687882 h 2994452"/>
                <a:gd name="connsiteX4" fmla="*/ 113866 w 1429549"/>
                <a:gd name="connsiteY4" fmla="*/ 1921924 h 2994452"/>
                <a:gd name="connsiteX5" fmla="*/ 937241 w 1429549"/>
                <a:gd name="connsiteY5" fmla="*/ 2185405 h 2994452"/>
                <a:gd name="connsiteX6" fmla="*/ 1292261 w 1429549"/>
                <a:gd name="connsiteY6" fmla="*/ 2874429 h 2994452"/>
                <a:gd name="connsiteX7" fmla="*/ 852513 w 1429549"/>
                <a:gd name="connsiteY7" fmla="*/ 2875416 h 2994452"/>
                <a:gd name="connsiteX8" fmla="*/ 0 w 1429549"/>
                <a:gd name="connsiteY8" fmla="*/ 2625718 h 2994452"/>
                <a:gd name="connsiteX9" fmla="*/ 319799 w 1429549"/>
                <a:gd name="connsiteY9" fmla="*/ 2994452 h 2994452"/>
                <a:gd name="connsiteX10" fmla="*/ 75085 w 1429549"/>
                <a:gd name="connsiteY10" fmla="*/ 0 h 2994452"/>
                <a:gd name="connsiteX11" fmla="*/ 672232 w 1429549"/>
                <a:gd name="connsiteY11" fmla="*/ 1701432 h 2994452"/>
                <a:gd name="connsiteX0" fmla="*/ 829632 w 1429549"/>
                <a:gd name="connsiteY0" fmla="*/ 2856187 h 2994452"/>
                <a:gd name="connsiteX1" fmla="*/ 463529 w 1429549"/>
                <a:gd name="connsiteY1" fmla="*/ 2498150 h 2994452"/>
                <a:gd name="connsiteX2" fmla="*/ 1429549 w 1429549"/>
                <a:gd name="connsiteY2" fmla="*/ 1888316 h 2994452"/>
                <a:gd name="connsiteX3" fmla="*/ 628698 w 1429549"/>
                <a:gd name="connsiteY3" fmla="*/ 1687882 h 2994452"/>
                <a:gd name="connsiteX4" fmla="*/ 113866 w 1429549"/>
                <a:gd name="connsiteY4" fmla="*/ 1921924 h 2994452"/>
                <a:gd name="connsiteX5" fmla="*/ 937241 w 1429549"/>
                <a:gd name="connsiteY5" fmla="*/ 2185405 h 2994452"/>
                <a:gd name="connsiteX6" fmla="*/ 1292261 w 1429549"/>
                <a:gd name="connsiteY6" fmla="*/ 2874429 h 2994452"/>
                <a:gd name="connsiteX7" fmla="*/ 852513 w 1429549"/>
                <a:gd name="connsiteY7" fmla="*/ 2875416 h 2994452"/>
                <a:gd name="connsiteX8" fmla="*/ 0 w 1429549"/>
                <a:gd name="connsiteY8" fmla="*/ 2625718 h 2994452"/>
                <a:gd name="connsiteX9" fmla="*/ 319799 w 1429549"/>
                <a:gd name="connsiteY9" fmla="*/ 2994452 h 2994452"/>
                <a:gd name="connsiteX10" fmla="*/ 75085 w 1429549"/>
                <a:gd name="connsiteY10" fmla="*/ 0 h 2994452"/>
                <a:gd name="connsiteX11" fmla="*/ 415535 w 1429549"/>
                <a:gd name="connsiteY11" fmla="*/ 580124 h 2994452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957894 w 1450202"/>
                <a:gd name="connsiteY5" fmla="*/ 2185405 h 2875416"/>
                <a:gd name="connsiteX6" fmla="*/ 1312914 w 1450202"/>
                <a:gd name="connsiteY6" fmla="*/ 2874429 h 2875416"/>
                <a:gd name="connsiteX7" fmla="*/ 873166 w 1450202"/>
                <a:gd name="connsiteY7" fmla="*/ 2875416 h 2875416"/>
                <a:gd name="connsiteX8" fmla="*/ 20653 w 1450202"/>
                <a:gd name="connsiteY8" fmla="*/ 2625718 h 2875416"/>
                <a:gd name="connsiteX9" fmla="*/ 0 w 1450202"/>
                <a:gd name="connsiteY9" fmla="*/ 698114 h 2875416"/>
                <a:gd name="connsiteX10" fmla="*/ 95738 w 1450202"/>
                <a:gd name="connsiteY10" fmla="*/ 0 h 2875416"/>
                <a:gd name="connsiteX11" fmla="*/ 436188 w 1450202"/>
                <a:gd name="connsiteY11" fmla="*/ 580124 h 2875416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957894 w 1450202"/>
                <a:gd name="connsiteY5" fmla="*/ 2185405 h 2875416"/>
                <a:gd name="connsiteX6" fmla="*/ 1312914 w 1450202"/>
                <a:gd name="connsiteY6" fmla="*/ 2874429 h 2875416"/>
                <a:gd name="connsiteX7" fmla="*/ 873166 w 1450202"/>
                <a:gd name="connsiteY7" fmla="*/ 2875416 h 2875416"/>
                <a:gd name="connsiteX8" fmla="*/ 451730 w 1450202"/>
                <a:gd name="connsiteY8" fmla="*/ 577615 h 2875416"/>
                <a:gd name="connsiteX9" fmla="*/ 0 w 1450202"/>
                <a:gd name="connsiteY9" fmla="*/ 698114 h 2875416"/>
                <a:gd name="connsiteX10" fmla="*/ 95738 w 1450202"/>
                <a:gd name="connsiteY10" fmla="*/ 0 h 2875416"/>
                <a:gd name="connsiteX11" fmla="*/ 436188 w 1450202"/>
                <a:gd name="connsiteY11" fmla="*/ 580124 h 2875416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1312914 w 1450202"/>
                <a:gd name="connsiteY5" fmla="*/ 2874429 h 2875416"/>
                <a:gd name="connsiteX6" fmla="*/ 873166 w 1450202"/>
                <a:gd name="connsiteY6" fmla="*/ 2875416 h 2875416"/>
                <a:gd name="connsiteX7" fmla="*/ 451730 w 1450202"/>
                <a:gd name="connsiteY7" fmla="*/ 577615 h 2875416"/>
                <a:gd name="connsiteX8" fmla="*/ 0 w 1450202"/>
                <a:gd name="connsiteY8" fmla="*/ 698114 h 2875416"/>
                <a:gd name="connsiteX9" fmla="*/ 95738 w 1450202"/>
                <a:gd name="connsiteY9" fmla="*/ 0 h 2875416"/>
                <a:gd name="connsiteX10" fmla="*/ 436188 w 1450202"/>
                <a:gd name="connsiteY10" fmla="*/ 580124 h 2875416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873166 w 1450202"/>
                <a:gd name="connsiteY5" fmla="*/ 2875416 h 2875416"/>
                <a:gd name="connsiteX6" fmla="*/ 451730 w 1450202"/>
                <a:gd name="connsiteY6" fmla="*/ 577615 h 2875416"/>
                <a:gd name="connsiteX7" fmla="*/ 0 w 1450202"/>
                <a:gd name="connsiteY7" fmla="*/ 698114 h 2875416"/>
                <a:gd name="connsiteX8" fmla="*/ 95738 w 1450202"/>
                <a:gd name="connsiteY8" fmla="*/ 0 h 2875416"/>
                <a:gd name="connsiteX9" fmla="*/ 436188 w 1450202"/>
                <a:gd name="connsiteY9" fmla="*/ 580124 h 2875416"/>
                <a:gd name="connsiteX0" fmla="*/ 850285 w 1450202"/>
                <a:gd name="connsiteY0" fmla="*/ 2856187 h 2875416"/>
                <a:gd name="connsiteX1" fmla="*/ 1450202 w 1450202"/>
                <a:gd name="connsiteY1" fmla="*/ 1888316 h 2875416"/>
                <a:gd name="connsiteX2" fmla="*/ 649351 w 1450202"/>
                <a:gd name="connsiteY2" fmla="*/ 1687882 h 2875416"/>
                <a:gd name="connsiteX3" fmla="*/ 134519 w 1450202"/>
                <a:gd name="connsiteY3" fmla="*/ 1921924 h 2875416"/>
                <a:gd name="connsiteX4" fmla="*/ 873166 w 1450202"/>
                <a:gd name="connsiteY4" fmla="*/ 2875416 h 2875416"/>
                <a:gd name="connsiteX5" fmla="*/ 451730 w 1450202"/>
                <a:gd name="connsiteY5" fmla="*/ 577615 h 2875416"/>
                <a:gd name="connsiteX6" fmla="*/ 0 w 1450202"/>
                <a:gd name="connsiteY6" fmla="*/ 698114 h 2875416"/>
                <a:gd name="connsiteX7" fmla="*/ 95738 w 1450202"/>
                <a:gd name="connsiteY7" fmla="*/ 0 h 2875416"/>
                <a:gd name="connsiteX8" fmla="*/ 436188 w 1450202"/>
                <a:gd name="connsiteY8" fmla="*/ 580124 h 2875416"/>
                <a:gd name="connsiteX0" fmla="*/ 1450202 w 1450202"/>
                <a:gd name="connsiteY0" fmla="*/ 1888316 h 2875416"/>
                <a:gd name="connsiteX1" fmla="*/ 649351 w 1450202"/>
                <a:gd name="connsiteY1" fmla="*/ 1687882 h 2875416"/>
                <a:gd name="connsiteX2" fmla="*/ 134519 w 1450202"/>
                <a:gd name="connsiteY2" fmla="*/ 1921924 h 2875416"/>
                <a:gd name="connsiteX3" fmla="*/ 873166 w 1450202"/>
                <a:gd name="connsiteY3" fmla="*/ 2875416 h 2875416"/>
                <a:gd name="connsiteX4" fmla="*/ 451730 w 1450202"/>
                <a:gd name="connsiteY4" fmla="*/ 577615 h 2875416"/>
                <a:gd name="connsiteX5" fmla="*/ 0 w 1450202"/>
                <a:gd name="connsiteY5" fmla="*/ 698114 h 2875416"/>
                <a:gd name="connsiteX6" fmla="*/ 95738 w 1450202"/>
                <a:gd name="connsiteY6" fmla="*/ 0 h 2875416"/>
                <a:gd name="connsiteX7" fmla="*/ 436188 w 1450202"/>
                <a:gd name="connsiteY7" fmla="*/ 580124 h 2875416"/>
                <a:gd name="connsiteX0" fmla="*/ 1450202 w 1450202"/>
                <a:gd name="connsiteY0" fmla="*/ 1888316 h 1921924"/>
                <a:gd name="connsiteX1" fmla="*/ 649351 w 1450202"/>
                <a:gd name="connsiteY1" fmla="*/ 1687882 h 1921924"/>
                <a:gd name="connsiteX2" fmla="*/ 134519 w 1450202"/>
                <a:gd name="connsiteY2" fmla="*/ 1921924 h 1921924"/>
                <a:gd name="connsiteX3" fmla="*/ 451730 w 1450202"/>
                <a:gd name="connsiteY3" fmla="*/ 577615 h 1921924"/>
                <a:gd name="connsiteX4" fmla="*/ 0 w 1450202"/>
                <a:gd name="connsiteY4" fmla="*/ 698114 h 1921924"/>
                <a:gd name="connsiteX5" fmla="*/ 95738 w 1450202"/>
                <a:gd name="connsiteY5" fmla="*/ 0 h 1921924"/>
                <a:gd name="connsiteX6" fmla="*/ 436188 w 1450202"/>
                <a:gd name="connsiteY6" fmla="*/ 580124 h 1921924"/>
                <a:gd name="connsiteX0" fmla="*/ 1450202 w 1450202"/>
                <a:gd name="connsiteY0" fmla="*/ 1888316 h 1888316"/>
                <a:gd name="connsiteX1" fmla="*/ 649351 w 1450202"/>
                <a:gd name="connsiteY1" fmla="*/ 1687882 h 1888316"/>
                <a:gd name="connsiteX2" fmla="*/ 451730 w 1450202"/>
                <a:gd name="connsiteY2" fmla="*/ 577615 h 1888316"/>
                <a:gd name="connsiteX3" fmla="*/ 0 w 1450202"/>
                <a:gd name="connsiteY3" fmla="*/ 698114 h 1888316"/>
                <a:gd name="connsiteX4" fmla="*/ 95738 w 1450202"/>
                <a:gd name="connsiteY4" fmla="*/ 0 h 1888316"/>
                <a:gd name="connsiteX5" fmla="*/ 436188 w 1450202"/>
                <a:gd name="connsiteY5" fmla="*/ 580124 h 1888316"/>
                <a:gd name="connsiteX0" fmla="*/ 1450202 w 1450202"/>
                <a:gd name="connsiteY0" fmla="*/ 1888316 h 1888316"/>
                <a:gd name="connsiteX1" fmla="*/ 451730 w 1450202"/>
                <a:gd name="connsiteY1" fmla="*/ 577615 h 1888316"/>
                <a:gd name="connsiteX2" fmla="*/ 0 w 1450202"/>
                <a:gd name="connsiteY2" fmla="*/ 698114 h 1888316"/>
                <a:gd name="connsiteX3" fmla="*/ 95738 w 1450202"/>
                <a:gd name="connsiteY3" fmla="*/ 0 h 1888316"/>
                <a:gd name="connsiteX4" fmla="*/ 436188 w 1450202"/>
                <a:gd name="connsiteY4" fmla="*/ 580124 h 1888316"/>
                <a:gd name="connsiteX0" fmla="*/ 451730 w 451730"/>
                <a:gd name="connsiteY0" fmla="*/ 577615 h 698114"/>
                <a:gd name="connsiteX1" fmla="*/ 0 w 451730"/>
                <a:gd name="connsiteY1" fmla="*/ 698114 h 698114"/>
                <a:gd name="connsiteX2" fmla="*/ 95738 w 451730"/>
                <a:gd name="connsiteY2" fmla="*/ 0 h 698114"/>
                <a:gd name="connsiteX3" fmla="*/ 436188 w 451730"/>
                <a:gd name="connsiteY3" fmla="*/ 580124 h 698114"/>
                <a:gd name="connsiteX0" fmla="*/ 451730 w 495263"/>
                <a:gd name="connsiteY0" fmla="*/ 2409872 h 2530371"/>
                <a:gd name="connsiteX1" fmla="*/ 0 w 495263"/>
                <a:gd name="connsiteY1" fmla="*/ 2530371 h 2530371"/>
                <a:gd name="connsiteX2" fmla="*/ 495263 w 495263"/>
                <a:gd name="connsiteY2" fmla="*/ 0 h 2530371"/>
                <a:gd name="connsiteX3" fmla="*/ 436188 w 495263"/>
                <a:gd name="connsiteY3" fmla="*/ 2412381 h 2530371"/>
                <a:gd name="connsiteX0" fmla="*/ 598589 w 642122"/>
                <a:gd name="connsiteY0" fmla="*/ 2409872 h 2412381"/>
                <a:gd name="connsiteX1" fmla="*/ 0 w 642122"/>
                <a:gd name="connsiteY1" fmla="*/ 881029 h 2412381"/>
                <a:gd name="connsiteX2" fmla="*/ 642122 w 642122"/>
                <a:gd name="connsiteY2" fmla="*/ 0 h 2412381"/>
                <a:gd name="connsiteX3" fmla="*/ 583047 w 642122"/>
                <a:gd name="connsiteY3" fmla="*/ 2412381 h 2412381"/>
                <a:gd name="connsiteX0" fmla="*/ 598589 w 598589"/>
                <a:gd name="connsiteY0" fmla="*/ 2409872 h 2412381"/>
                <a:gd name="connsiteX1" fmla="*/ 0 w 598589"/>
                <a:gd name="connsiteY1" fmla="*/ 881029 h 2412381"/>
                <a:gd name="connsiteX2" fmla="*/ 114407 w 598589"/>
                <a:gd name="connsiteY2" fmla="*/ 0 h 2412381"/>
                <a:gd name="connsiteX3" fmla="*/ 583047 w 598589"/>
                <a:gd name="connsiteY3" fmla="*/ 2412381 h 2412381"/>
                <a:gd name="connsiteX0" fmla="*/ 598589 w 598589"/>
                <a:gd name="connsiteY0" fmla="*/ 2409872 h 2409872"/>
                <a:gd name="connsiteX1" fmla="*/ 0 w 598589"/>
                <a:gd name="connsiteY1" fmla="*/ 881029 h 2409872"/>
                <a:gd name="connsiteX2" fmla="*/ 114407 w 598589"/>
                <a:gd name="connsiteY2" fmla="*/ 0 h 2409872"/>
                <a:gd name="connsiteX0" fmla="*/ 0 w 114407"/>
                <a:gd name="connsiteY0" fmla="*/ 881029 h 881029"/>
                <a:gd name="connsiteX1" fmla="*/ 114407 w 114407"/>
                <a:gd name="connsiteY1" fmla="*/ 0 h 88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407" h="881029">
                  <a:moveTo>
                    <a:pt x="0" y="881029"/>
                  </a:moveTo>
                  <a:lnTo>
                    <a:pt x="114407" y="0"/>
                  </a:lnTo>
                </a:path>
              </a:pathLst>
            </a:custGeom>
            <a:ln w="1587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4499876" y="2276785"/>
              <a:ext cx="451730" cy="698114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949581 w 1464413"/>
                <a:gd name="connsiteY17" fmla="*/ 542974 h 1306570"/>
                <a:gd name="connsiteX18" fmla="*/ 862154 w 1464413"/>
                <a:gd name="connsiteY18" fmla="*/ 1195163 h 1306570"/>
                <a:gd name="connsiteX19" fmla="*/ 1452974 w 1464413"/>
                <a:gd name="connsiteY19" fmla="*/ 188273 h 1306570"/>
                <a:gd name="connsiteX20" fmla="*/ 1315685 w 1464413"/>
                <a:gd name="connsiteY20" fmla="*/ 1160836 h 1306570"/>
                <a:gd name="connsiteX0" fmla="*/ 995344 w 3001498"/>
                <a:gd name="connsiteY0" fmla="*/ 508965 h 2572325"/>
                <a:gd name="connsiteX1" fmla="*/ 1464413 w 3001498"/>
                <a:gd name="connsiteY1" fmla="*/ 200434 h 2572325"/>
                <a:gd name="connsiteX2" fmla="*/ 663562 w 3001498"/>
                <a:gd name="connsiteY2" fmla="*/ 0 h 2572325"/>
                <a:gd name="connsiteX3" fmla="*/ 148730 w 3001498"/>
                <a:gd name="connsiteY3" fmla="*/ 234042 h 2572325"/>
                <a:gd name="connsiteX4" fmla="*/ 34323 w 3001498"/>
                <a:gd name="connsiteY4" fmla="*/ 977766 h 2572325"/>
                <a:gd name="connsiteX5" fmla="*/ 491952 w 3001498"/>
                <a:gd name="connsiteY5" fmla="*/ 768800 h 2572325"/>
                <a:gd name="connsiteX6" fmla="*/ 987931 w 3001498"/>
                <a:gd name="connsiteY6" fmla="*/ 531531 h 2572325"/>
                <a:gd name="connsiteX7" fmla="*/ 686445 w 3001498"/>
                <a:gd name="connsiteY7" fmla="*/ 5204 h 2572325"/>
                <a:gd name="connsiteX8" fmla="*/ 503392 w 3001498"/>
                <a:gd name="connsiteY8" fmla="*/ 771811 h 2572325"/>
                <a:gd name="connsiteX9" fmla="*/ 354663 w 3001498"/>
                <a:gd name="connsiteY9" fmla="*/ 1306570 h 2572325"/>
                <a:gd name="connsiteX10" fmla="*/ 0 w 3001498"/>
                <a:gd name="connsiteY10" fmla="*/ 1012093 h 2572325"/>
                <a:gd name="connsiteX11" fmla="*/ 846614 w 3001498"/>
                <a:gd name="connsiteY11" fmla="*/ 1208712 h 2572325"/>
                <a:gd name="connsiteX12" fmla="*/ 354663 w 3001498"/>
                <a:gd name="connsiteY12" fmla="*/ 1286697 h 2572325"/>
                <a:gd name="connsiteX13" fmla="*/ 961021 w 3001498"/>
                <a:gd name="connsiteY13" fmla="*/ 565858 h 2572325"/>
                <a:gd name="connsiteX14" fmla="*/ 491952 w 3001498"/>
                <a:gd name="connsiteY14" fmla="*/ 748928 h 2572325"/>
                <a:gd name="connsiteX15" fmla="*/ 858055 w 3001498"/>
                <a:gd name="connsiteY15" fmla="*/ 1229488 h 2572325"/>
                <a:gd name="connsiteX16" fmla="*/ 1338565 w 3001498"/>
                <a:gd name="connsiteY16" fmla="*/ 1172279 h 2572325"/>
                <a:gd name="connsiteX17" fmla="*/ 3001498 w 3001498"/>
                <a:gd name="connsiteY17" fmla="*/ 2572325 h 2572325"/>
                <a:gd name="connsiteX18" fmla="*/ 862154 w 3001498"/>
                <a:gd name="connsiteY18" fmla="*/ 1195163 h 2572325"/>
                <a:gd name="connsiteX19" fmla="*/ 1452974 w 3001498"/>
                <a:gd name="connsiteY19" fmla="*/ 188273 h 2572325"/>
                <a:gd name="connsiteX20" fmla="*/ 1315685 w 3001498"/>
                <a:gd name="connsiteY20" fmla="*/ 1160836 h 2572325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18" fmla="*/ 1452974 w 1464413"/>
                <a:gd name="connsiteY18" fmla="*/ 188273 h 1306570"/>
                <a:gd name="connsiteX19" fmla="*/ 1315685 w 1464413"/>
                <a:gd name="connsiteY19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18" fmla="*/ 1452974 w 1464413"/>
                <a:gd name="connsiteY18" fmla="*/ 18827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686445 w 1464413"/>
                <a:gd name="connsiteY6" fmla="*/ 5204 h 1306570"/>
                <a:gd name="connsiteX7" fmla="*/ 503392 w 1464413"/>
                <a:gd name="connsiteY7" fmla="*/ 771811 h 1306570"/>
                <a:gd name="connsiteX8" fmla="*/ 354663 w 1464413"/>
                <a:gd name="connsiteY8" fmla="*/ 1306570 h 1306570"/>
                <a:gd name="connsiteX9" fmla="*/ 0 w 1464413"/>
                <a:gd name="connsiteY9" fmla="*/ 1012093 h 1306570"/>
                <a:gd name="connsiteX10" fmla="*/ 846614 w 1464413"/>
                <a:gd name="connsiteY10" fmla="*/ 1208712 h 1306570"/>
                <a:gd name="connsiteX11" fmla="*/ 354663 w 1464413"/>
                <a:gd name="connsiteY11" fmla="*/ 1286697 h 1306570"/>
                <a:gd name="connsiteX12" fmla="*/ 961021 w 1464413"/>
                <a:gd name="connsiteY12" fmla="*/ 565858 h 1306570"/>
                <a:gd name="connsiteX13" fmla="*/ 491952 w 1464413"/>
                <a:gd name="connsiteY13" fmla="*/ 748928 h 1306570"/>
                <a:gd name="connsiteX14" fmla="*/ 858055 w 1464413"/>
                <a:gd name="connsiteY14" fmla="*/ 1229488 h 1306570"/>
                <a:gd name="connsiteX15" fmla="*/ 1338565 w 1464413"/>
                <a:gd name="connsiteY15" fmla="*/ 1172279 h 1306570"/>
                <a:gd name="connsiteX16" fmla="*/ 862154 w 1464413"/>
                <a:gd name="connsiteY16" fmla="*/ 119516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686445 w 1464413"/>
                <a:gd name="connsiteY6" fmla="*/ 5204 h 1306570"/>
                <a:gd name="connsiteX7" fmla="*/ 503392 w 1464413"/>
                <a:gd name="connsiteY7" fmla="*/ 771811 h 1306570"/>
                <a:gd name="connsiteX8" fmla="*/ 354663 w 1464413"/>
                <a:gd name="connsiteY8" fmla="*/ 1306570 h 1306570"/>
                <a:gd name="connsiteX9" fmla="*/ 0 w 1464413"/>
                <a:gd name="connsiteY9" fmla="*/ 1012093 h 1306570"/>
                <a:gd name="connsiteX10" fmla="*/ 846614 w 1464413"/>
                <a:gd name="connsiteY10" fmla="*/ 1208712 h 1306570"/>
                <a:gd name="connsiteX11" fmla="*/ 354663 w 1464413"/>
                <a:gd name="connsiteY11" fmla="*/ 1286697 h 1306570"/>
                <a:gd name="connsiteX12" fmla="*/ 491952 w 1464413"/>
                <a:gd name="connsiteY12" fmla="*/ 748928 h 1306570"/>
                <a:gd name="connsiteX13" fmla="*/ 858055 w 1464413"/>
                <a:gd name="connsiteY13" fmla="*/ 1229488 h 1306570"/>
                <a:gd name="connsiteX14" fmla="*/ 1338565 w 1464413"/>
                <a:gd name="connsiteY14" fmla="*/ 1172279 h 1306570"/>
                <a:gd name="connsiteX15" fmla="*/ 862154 w 1464413"/>
                <a:gd name="connsiteY15" fmla="*/ 1195163 h 1306570"/>
                <a:gd name="connsiteX0" fmla="*/ 995344 w 1585262"/>
                <a:gd name="connsiteY0" fmla="*/ 508965 h 1306570"/>
                <a:gd name="connsiteX1" fmla="*/ 1464413 w 1585262"/>
                <a:gd name="connsiteY1" fmla="*/ 200434 h 1306570"/>
                <a:gd name="connsiteX2" fmla="*/ 663562 w 1585262"/>
                <a:gd name="connsiteY2" fmla="*/ 0 h 1306570"/>
                <a:gd name="connsiteX3" fmla="*/ 148730 w 1585262"/>
                <a:gd name="connsiteY3" fmla="*/ 234042 h 1306570"/>
                <a:gd name="connsiteX4" fmla="*/ 34323 w 1585262"/>
                <a:gd name="connsiteY4" fmla="*/ 977766 h 1306570"/>
                <a:gd name="connsiteX5" fmla="*/ 491952 w 1585262"/>
                <a:gd name="connsiteY5" fmla="*/ 768800 h 1306570"/>
                <a:gd name="connsiteX6" fmla="*/ 1585262 w 1585262"/>
                <a:gd name="connsiteY6" fmla="*/ 744797 h 1306570"/>
                <a:gd name="connsiteX7" fmla="*/ 503392 w 1585262"/>
                <a:gd name="connsiteY7" fmla="*/ 771811 h 1306570"/>
                <a:gd name="connsiteX8" fmla="*/ 354663 w 1585262"/>
                <a:gd name="connsiteY8" fmla="*/ 1306570 h 1306570"/>
                <a:gd name="connsiteX9" fmla="*/ 0 w 1585262"/>
                <a:gd name="connsiteY9" fmla="*/ 1012093 h 1306570"/>
                <a:gd name="connsiteX10" fmla="*/ 846614 w 1585262"/>
                <a:gd name="connsiteY10" fmla="*/ 1208712 h 1306570"/>
                <a:gd name="connsiteX11" fmla="*/ 354663 w 1585262"/>
                <a:gd name="connsiteY11" fmla="*/ 1286697 h 1306570"/>
                <a:gd name="connsiteX12" fmla="*/ 491952 w 1585262"/>
                <a:gd name="connsiteY12" fmla="*/ 748928 h 1306570"/>
                <a:gd name="connsiteX13" fmla="*/ 858055 w 1585262"/>
                <a:gd name="connsiteY13" fmla="*/ 1229488 h 1306570"/>
                <a:gd name="connsiteX14" fmla="*/ 1338565 w 1585262"/>
                <a:gd name="connsiteY14" fmla="*/ 1172279 h 1306570"/>
                <a:gd name="connsiteX15" fmla="*/ 862154 w 1585262"/>
                <a:gd name="connsiteY15" fmla="*/ 1195163 h 1306570"/>
                <a:gd name="connsiteX0" fmla="*/ 995344 w 1585262"/>
                <a:gd name="connsiteY0" fmla="*/ 508965 h 1306570"/>
                <a:gd name="connsiteX1" fmla="*/ 1464413 w 1585262"/>
                <a:gd name="connsiteY1" fmla="*/ 200434 h 1306570"/>
                <a:gd name="connsiteX2" fmla="*/ 663562 w 1585262"/>
                <a:gd name="connsiteY2" fmla="*/ 0 h 1306570"/>
                <a:gd name="connsiteX3" fmla="*/ 148730 w 1585262"/>
                <a:gd name="connsiteY3" fmla="*/ 234042 h 1306570"/>
                <a:gd name="connsiteX4" fmla="*/ 972105 w 1585262"/>
                <a:gd name="connsiteY4" fmla="*/ 497523 h 1306570"/>
                <a:gd name="connsiteX5" fmla="*/ 491952 w 1585262"/>
                <a:gd name="connsiteY5" fmla="*/ 768800 h 1306570"/>
                <a:gd name="connsiteX6" fmla="*/ 1585262 w 1585262"/>
                <a:gd name="connsiteY6" fmla="*/ 744797 h 1306570"/>
                <a:gd name="connsiteX7" fmla="*/ 503392 w 1585262"/>
                <a:gd name="connsiteY7" fmla="*/ 771811 h 1306570"/>
                <a:gd name="connsiteX8" fmla="*/ 354663 w 1585262"/>
                <a:gd name="connsiteY8" fmla="*/ 1306570 h 1306570"/>
                <a:gd name="connsiteX9" fmla="*/ 0 w 1585262"/>
                <a:gd name="connsiteY9" fmla="*/ 1012093 h 1306570"/>
                <a:gd name="connsiteX10" fmla="*/ 846614 w 1585262"/>
                <a:gd name="connsiteY10" fmla="*/ 1208712 h 1306570"/>
                <a:gd name="connsiteX11" fmla="*/ 354663 w 1585262"/>
                <a:gd name="connsiteY11" fmla="*/ 1286697 h 1306570"/>
                <a:gd name="connsiteX12" fmla="*/ 491952 w 1585262"/>
                <a:gd name="connsiteY12" fmla="*/ 748928 h 1306570"/>
                <a:gd name="connsiteX13" fmla="*/ 858055 w 1585262"/>
                <a:gd name="connsiteY13" fmla="*/ 1229488 h 1306570"/>
                <a:gd name="connsiteX14" fmla="*/ 1338565 w 1585262"/>
                <a:gd name="connsiteY14" fmla="*/ 1172279 h 1306570"/>
                <a:gd name="connsiteX15" fmla="*/ 862154 w 1585262"/>
                <a:gd name="connsiteY15" fmla="*/ 1195163 h 1306570"/>
                <a:gd name="connsiteX0" fmla="*/ 995344 w 1585262"/>
                <a:gd name="connsiteY0" fmla="*/ 508965 h 2584327"/>
                <a:gd name="connsiteX1" fmla="*/ 1464413 w 1585262"/>
                <a:gd name="connsiteY1" fmla="*/ 200434 h 2584327"/>
                <a:gd name="connsiteX2" fmla="*/ 663562 w 1585262"/>
                <a:gd name="connsiteY2" fmla="*/ 0 h 2584327"/>
                <a:gd name="connsiteX3" fmla="*/ 148730 w 1585262"/>
                <a:gd name="connsiteY3" fmla="*/ 234042 h 2584327"/>
                <a:gd name="connsiteX4" fmla="*/ 972105 w 1585262"/>
                <a:gd name="connsiteY4" fmla="*/ 497523 h 2584327"/>
                <a:gd name="connsiteX5" fmla="*/ 491952 w 1585262"/>
                <a:gd name="connsiteY5" fmla="*/ 768800 h 2584327"/>
                <a:gd name="connsiteX6" fmla="*/ 1585262 w 1585262"/>
                <a:gd name="connsiteY6" fmla="*/ 744797 h 2584327"/>
                <a:gd name="connsiteX7" fmla="*/ 503392 w 1585262"/>
                <a:gd name="connsiteY7" fmla="*/ 771811 h 2584327"/>
                <a:gd name="connsiteX8" fmla="*/ 354663 w 1585262"/>
                <a:gd name="connsiteY8" fmla="*/ 1306570 h 2584327"/>
                <a:gd name="connsiteX9" fmla="*/ 0 w 1585262"/>
                <a:gd name="connsiteY9" fmla="*/ 1012093 h 2584327"/>
                <a:gd name="connsiteX10" fmla="*/ 846614 w 1585262"/>
                <a:gd name="connsiteY10" fmla="*/ 1208712 h 2584327"/>
                <a:gd name="connsiteX11" fmla="*/ 354663 w 1585262"/>
                <a:gd name="connsiteY11" fmla="*/ 1286697 h 2584327"/>
                <a:gd name="connsiteX12" fmla="*/ 1156055 w 1585262"/>
                <a:gd name="connsiteY12" fmla="*/ 2584327 h 2584327"/>
                <a:gd name="connsiteX13" fmla="*/ 858055 w 1585262"/>
                <a:gd name="connsiteY13" fmla="*/ 1229488 h 2584327"/>
                <a:gd name="connsiteX14" fmla="*/ 1338565 w 1585262"/>
                <a:gd name="connsiteY14" fmla="*/ 1172279 h 2584327"/>
                <a:gd name="connsiteX15" fmla="*/ 862154 w 1585262"/>
                <a:gd name="connsiteY15" fmla="*/ 1195163 h 2584327"/>
                <a:gd name="connsiteX0" fmla="*/ 1212176 w 1802094"/>
                <a:gd name="connsiteY0" fmla="*/ 508965 h 2584327"/>
                <a:gd name="connsiteX1" fmla="*/ 1681245 w 1802094"/>
                <a:gd name="connsiteY1" fmla="*/ 200434 h 2584327"/>
                <a:gd name="connsiteX2" fmla="*/ 880394 w 1802094"/>
                <a:gd name="connsiteY2" fmla="*/ 0 h 2584327"/>
                <a:gd name="connsiteX3" fmla="*/ 365562 w 1802094"/>
                <a:gd name="connsiteY3" fmla="*/ 234042 h 2584327"/>
                <a:gd name="connsiteX4" fmla="*/ 1188937 w 1802094"/>
                <a:gd name="connsiteY4" fmla="*/ 497523 h 2584327"/>
                <a:gd name="connsiteX5" fmla="*/ 708784 w 1802094"/>
                <a:gd name="connsiteY5" fmla="*/ 768800 h 2584327"/>
                <a:gd name="connsiteX6" fmla="*/ 1802094 w 1802094"/>
                <a:gd name="connsiteY6" fmla="*/ 744797 h 2584327"/>
                <a:gd name="connsiteX7" fmla="*/ 0 w 1802094"/>
                <a:gd name="connsiteY7" fmla="*/ 2402401 h 2584327"/>
                <a:gd name="connsiteX8" fmla="*/ 571495 w 1802094"/>
                <a:gd name="connsiteY8" fmla="*/ 1306570 h 2584327"/>
                <a:gd name="connsiteX9" fmla="*/ 216832 w 1802094"/>
                <a:gd name="connsiteY9" fmla="*/ 1012093 h 2584327"/>
                <a:gd name="connsiteX10" fmla="*/ 1063446 w 1802094"/>
                <a:gd name="connsiteY10" fmla="*/ 1208712 h 2584327"/>
                <a:gd name="connsiteX11" fmla="*/ 571495 w 1802094"/>
                <a:gd name="connsiteY11" fmla="*/ 1286697 h 2584327"/>
                <a:gd name="connsiteX12" fmla="*/ 1372887 w 1802094"/>
                <a:gd name="connsiteY12" fmla="*/ 2584327 h 2584327"/>
                <a:gd name="connsiteX13" fmla="*/ 1074887 w 1802094"/>
                <a:gd name="connsiteY13" fmla="*/ 1229488 h 2584327"/>
                <a:gd name="connsiteX14" fmla="*/ 1555397 w 1802094"/>
                <a:gd name="connsiteY14" fmla="*/ 1172279 h 2584327"/>
                <a:gd name="connsiteX15" fmla="*/ 1078986 w 1802094"/>
                <a:gd name="connsiteY15" fmla="*/ 1195163 h 2584327"/>
                <a:gd name="connsiteX0" fmla="*/ 1366447 w 1835516"/>
                <a:gd name="connsiteY0" fmla="*/ 508965 h 2584327"/>
                <a:gd name="connsiteX1" fmla="*/ 1835516 w 1835516"/>
                <a:gd name="connsiteY1" fmla="*/ 200434 h 2584327"/>
                <a:gd name="connsiteX2" fmla="*/ 1034665 w 1835516"/>
                <a:gd name="connsiteY2" fmla="*/ 0 h 2584327"/>
                <a:gd name="connsiteX3" fmla="*/ 519833 w 1835516"/>
                <a:gd name="connsiteY3" fmla="*/ 234042 h 2584327"/>
                <a:gd name="connsiteX4" fmla="*/ 1343208 w 1835516"/>
                <a:gd name="connsiteY4" fmla="*/ 497523 h 2584327"/>
                <a:gd name="connsiteX5" fmla="*/ 863055 w 1835516"/>
                <a:gd name="connsiteY5" fmla="*/ 768800 h 2584327"/>
                <a:gd name="connsiteX6" fmla="*/ 0 w 1835516"/>
                <a:gd name="connsiteY6" fmla="*/ 1665988 h 2584327"/>
                <a:gd name="connsiteX7" fmla="*/ 154271 w 1835516"/>
                <a:gd name="connsiteY7" fmla="*/ 2402401 h 2584327"/>
                <a:gd name="connsiteX8" fmla="*/ 725766 w 1835516"/>
                <a:gd name="connsiteY8" fmla="*/ 1306570 h 2584327"/>
                <a:gd name="connsiteX9" fmla="*/ 371103 w 1835516"/>
                <a:gd name="connsiteY9" fmla="*/ 1012093 h 2584327"/>
                <a:gd name="connsiteX10" fmla="*/ 1217717 w 1835516"/>
                <a:gd name="connsiteY10" fmla="*/ 1208712 h 2584327"/>
                <a:gd name="connsiteX11" fmla="*/ 725766 w 1835516"/>
                <a:gd name="connsiteY11" fmla="*/ 1286697 h 2584327"/>
                <a:gd name="connsiteX12" fmla="*/ 1527158 w 1835516"/>
                <a:gd name="connsiteY12" fmla="*/ 2584327 h 2584327"/>
                <a:gd name="connsiteX13" fmla="*/ 1229158 w 1835516"/>
                <a:gd name="connsiteY13" fmla="*/ 1229488 h 2584327"/>
                <a:gd name="connsiteX14" fmla="*/ 1709668 w 1835516"/>
                <a:gd name="connsiteY14" fmla="*/ 1172279 h 2584327"/>
                <a:gd name="connsiteX15" fmla="*/ 1233257 w 1835516"/>
                <a:gd name="connsiteY15" fmla="*/ 1195163 h 2584327"/>
                <a:gd name="connsiteX0" fmla="*/ 1366447 w 1835516"/>
                <a:gd name="connsiteY0" fmla="*/ 508965 h 2839386"/>
                <a:gd name="connsiteX1" fmla="*/ 1835516 w 1835516"/>
                <a:gd name="connsiteY1" fmla="*/ 200434 h 2839386"/>
                <a:gd name="connsiteX2" fmla="*/ 1034665 w 1835516"/>
                <a:gd name="connsiteY2" fmla="*/ 0 h 2839386"/>
                <a:gd name="connsiteX3" fmla="*/ 519833 w 1835516"/>
                <a:gd name="connsiteY3" fmla="*/ 234042 h 2839386"/>
                <a:gd name="connsiteX4" fmla="*/ 1343208 w 1835516"/>
                <a:gd name="connsiteY4" fmla="*/ 497523 h 2839386"/>
                <a:gd name="connsiteX5" fmla="*/ 863055 w 1835516"/>
                <a:gd name="connsiteY5" fmla="*/ 768800 h 2839386"/>
                <a:gd name="connsiteX6" fmla="*/ 0 w 1835516"/>
                <a:gd name="connsiteY6" fmla="*/ 1665988 h 2839386"/>
                <a:gd name="connsiteX7" fmla="*/ 154271 w 1835516"/>
                <a:gd name="connsiteY7" fmla="*/ 2402401 h 2839386"/>
                <a:gd name="connsiteX8" fmla="*/ 725766 w 1835516"/>
                <a:gd name="connsiteY8" fmla="*/ 1306570 h 2839386"/>
                <a:gd name="connsiteX9" fmla="*/ 371103 w 1835516"/>
                <a:gd name="connsiteY9" fmla="*/ 1012093 h 2839386"/>
                <a:gd name="connsiteX10" fmla="*/ 1217717 w 1835516"/>
                <a:gd name="connsiteY10" fmla="*/ 1208712 h 2839386"/>
                <a:gd name="connsiteX11" fmla="*/ 725766 w 1835516"/>
                <a:gd name="connsiteY11" fmla="*/ 1286697 h 2839386"/>
                <a:gd name="connsiteX12" fmla="*/ 1527158 w 1835516"/>
                <a:gd name="connsiteY12" fmla="*/ 2584327 h 2839386"/>
                <a:gd name="connsiteX13" fmla="*/ 1229158 w 1835516"/>
                <a:gd name="connsiteY13" fmla="*/ 1229488 h 2839386"/>
                <a:gd name="connsiteX14" fmla="*/ 707525 w 1835516"/>
                <a:gd name="connsiteY14" fmla="*/ 2839386 h 2839386"/>
                <a:gd name="connsiteX15" fmla="*/ 1233257 w 1835516"/>
                <a:gd name="connsiteY15" fmla="*/ 1195163 h 2839386"/>
                <a:gd name="connsiteX0" fmla="*/ 1366447 w 1835516"/>
                <a:gd name="connsiteY0" fmla="*/ 508965 h 2839386"/>
                <a:gd name="connsiteX1" fmla="*/ 1835516 w 1835516"/>
                <a:gd name="connsiteY1" fmla="*/ 200434 h 2839386"/>
                <a:gd name="connsiteX2" fmla="*/ 1034665 w 1835516"/>
                <a:gd name="connsiteY2" fmla="*/ 0 h 2839386"/>
                <a:gd name="connsiteX3" fmla="*/ 519833 w 1835516"/>
                <a:gd name="connsiteY3" fmla="*/ 234042 h 2839386"/>
                <a:gd name="connsiteX4" fmla="*/ 1343208 w 1835516"/>
                <a:gd name="connsiteY4" fmla="*/ 497523 h 2839386"/>
                <a:gd name="connsiteX5" fmla="*/ 1698228 w 1835516"/>
                <a:gd name="connsiteY5" fmla="*/ 1186547 h 2839386"/>
                <a:gd name="connsiteX6" fmla="*/ 0 w 1835516"/>
                <a:gd name="connsiteY6" fmla="*/ 1665988 h 2839386"/>
                <a:gd name="connsiteX7" fmla="*/ 154271 w 1835516"/>
                <a:gd name="connsiteY7" fmla="*/ 2402401 h 2839386"/>
                <a:gd name="connsiteX8" fmla="*/ 725766 w 1835516"/>
                <a:gd name="connsiteY8" fmla="*/ 1306570 h 2839386"/>
                <a:gd name="connsiteX9" fmla="*/ 371103 w 1835516"/>
                <a:gd name="connsiteY9" fmla="*/ 1012093 h 2839386"/>
                <a:gd name="connsiteX10" fmla="*/ 1217717 w 1835516"/>
                <a:gd name="connsiteY10" fmla="*/ 1208712 h 2839386"/>
                <a:gd name="connsiteX11" fmla="*/ 725766 w 1835516"/>
                <a:gd name="connsiteY11" fmla="*/ 1286697 h 2839386"/>
                <a:gd name="connsiteX12" fmla="*/ 1527158 w 1835516"/>
                <a:gd name="connsiteY12" fmla="*/ 2584327 h 2839386"/>
                <a:gd name="connsiteX13" fmla="*/ 1229158 w 1835516"/>
                <a:gd name="connsiteY13" fmla="*/ 1229488 h 2839386"/>
                <a:gd name="connsiteX14" fmla="*/ 707525 w 1835516"/>
                <a:gd name="connsiteY14" fmla="*/ 2839386 h 2839386"/>
                <a:gd name="connsiteX15" fmla="*/ 1233257 w 1835516"/>
                <a:gd name="connsiteY15" fmla="*/ 1195163 h 2839386"/>
                <a:gd name="connsiteX0" fmla="*/ 1366447 w 1835516"/>
                <a:gd name="connsiteY0" fmla="*/ 508965 h 3030562"/>
                <a:gd name="connsiteX1" fmla="*/ 1835516 w 1835516"/>
                <a:gd name="connsiteY1" fmla="*/ 200434 h 3030562"/>
                <a:gd name="connsiteX2" fmla="*/ 1034665 w 1835516"/>
                <a:gd name="connsiteY2" fmla="*/ 0 h 3030562"/>
                <a:gd name="connsiteX3" fmla="*/ 519833 w 1835516"/>
                <a:gd name="connsiteY3" fmla="*/ 234042 h 3030562"/>
                <a:gd name="connsiteX4" fmla="*/ 1343208 w 1835516"/>
                <a:gd name="connsiteY4" fmla="*/ 497523 h 3030562"/>
                <a:gd name="connsiteX5" fmla="*/ 1698228 w 1835516"/>
                <a:gd name="connsiteY5" fmla="*/ 1186547 h 3030562"/>
                <a:gd name="connsiteX6" fmla="*/ 0 w 1835516"/>
                <a:gd name="connsiteY6" fmla="*/ 1665988 h 3030562"/>
                <a:gd name="connsiteX7" fmla="*/ 154271 w 1835516"/>
                <a:gd name="connsiteY7" fmla="*/ 2402401 h 3030562"/>
                <a:gd name="connsiteX8" fmla="*/ 725766 w 1835516"/>
                <a:gd name="connsiteY8" fmla="*/ 1306570 h 3030562"/>
                <a:gd name="connsiteX9" fmla="*/ 371103 w 1835516"/>
                <a:gd name="connsiteY9" fmla="*/ 1012093 h 3030562"/>
                <a:gd name="connsiteX10" fmla="*/ 1217717 w 1835516"/>
                <a:gd name="connsiteY10" fmla="*/ 1208712 h 3030562"/>
                <a:gd name="connsiteX11" fmla="*/ 725766 w 1835516"/>
                <a:gd name="connsiteY11" fmla="*/ 1286697 h 3030562"/>
                <a:gd name="connsiteX12" fmla="*/ 1527158 w 1835516"/>
                <a:gd name="connsiteY12" fmla="*/ 2584327 h 3030562"/>
                <a:gd name="connsiteX13" fmla="*/ 1229158 w 1835516"/>
                <a:gd name="connsiteY13" fmla="*/ 1229488 h 3030562"/>
                <a:gd name="connsiteX14" fmla="*/ 707525 w 1835516"/>
                <a:gd name="connsiteY14" fmla="*/ 2839386 h 3030562"/>
                <a:gd name="connsiteX15" fmla="*/ 127176 w 1835516"/>
                <a:gd name="connsiteY15" fmla="*/ 3030562 h 3030562"/>
                <a:gd name="connsiteX0" fmla="*/ 1366447 w 1835516"/>
                <a:gd name="connsiteY0" fmla="*/ 508965 h 3487837"/>
                <a:gd name="connsiteX1" fmla="*/ 1835516 w 1835516"/>
                <a:gd name="connsiteY1" fmla="*/ 200434 h 3487837"/>
                <a:gd name="connsiteX2" fmla="*/ 1034665 w 1835516"/>
                <a:gd name="connsiteY2" fmla="*/ 0 h 3487837"/>
                <a:gd name="connsiteX3" fmla="*/ 519833 w 1835516"/>
                <a:gd name="connsiteY3" fmla="*/ 234042 h 3487837"/>
                <a:gd name="connsiteX4" fmla="*/ 1343208 w 1835516"/>
                <a:gd name="connsiteY4" fmla="*/ 497523 h 3487837"/>
                <a:gd name="connsiteX5" fmla="*/ 1698228 w 1835516"/>
                <a:gd name="connsiteY5" fmla="*/ 1186547 h 3487837"/>
                <a:gd name="connsiteX6" fmla="*/ 0 w 1835516"/>
                <a:gd name="connsiteY6" fmla="*/ 1665988 h 3487837"/>
                <a:gd name="connsiteX7" fmla="*/ 154271 w 1835516"/>
                <a:gd name="connsiteY7" fmla="*/ 2402401 h 3487837"/>
                <a:gd name="connsiteX8" fmla="*/ 725766 w 1835516"/>
                <a:gd name="connsiteY8" fmla="*/ 1306570 h 3487837"/>
                <a:gd name="connsiteX9" fmla="*/ 371103 w 1835516"/>
                <a:gd name="connsiteY9" fmla="*/ 1012093 h 3487837"/>
                <a:gd name="connsiteX10" fmla="*/ 1217717 w 1835516"/>
                <a:gd name="connsiteY10" fmla="*/ 1208712 h 3487837"/>
                <a:gd name="connsiteX11" fmla="*/ 725766 w 1835516"/>
                <a:gd name="connsiteY11" fmla="*/ 1286697 h 3487837"/>
                <a:gd name="connsiteX12" fmla="*/ 1527158 w 1835516"/>
                <a:gd name="connsiteY12" fmla="*/ 2584327 h 3487837"/>
                <a:gd name="connsiteX13" fmla="*/ 1229158 w 1835516"/>
                <a:gd name="connsiteY13" fmla="*/ 3487837 h 3487837"/>
                <a:gd name="connsiteX14" fmla="*/ 707525 w 1835516"/>
                <a:gd name="connsiteY14" fmla="*/ 2839386 h 3487837"/>
                <a:gd name="connsiteX15" fmla="*/ 127176 w 1835516"/>
                <a:gd name="connsiteY15" fmla="*/ 3030562 h 3487837"/>
                <a:gd name="connsiteX0" fmla="*/ 1366447 w 1835516"/>
                <a:gd name="connsiteY0" fmla="*/ 508965 h 3487837"/>
                <a:gd name="connsiteX1" fmla="*/ 1835516 w 1835516"/>
                <a:gd name="connsiteY1" fmla="*/ 200434 h 3487837"/>
                <a:gd name="connsiteX2" fmla="*/ 1034665 w 1835516"/>
                <a:gd name="connsiteY2" fmla="*/ 0 h 3487837"/>
                <a:gd name="connsiteX3" fmla="*/ 519833 w 1835516"/>
                <a:gd name="connsiteY3" fmla="*/ 234042 h 3487837"/>
                <a:gd name="connsiteX4" fmla="*/ 1343208 w 1835516"/>
                <a:gd name="connsiteY4" fmla="*/ 497523 h 3487837"/>
                <a:gd name="connsiteX5" fmla="*/ 1698228 w 1835516"/>
                <a:gd name="connsiteY5" fmla="*/ 1186547 h 3487837"/>
                <a:gd name="connsiteX6" fmla="*/ 0 w 1835516"/>
                <a:gd name="connsiteY6" fmla="*/ 1665988 h 3487837"/>
                <a:gd name="connsiteX7" fmla="*/ 154271 w 1835516"/>
                <a:gd name="connsiteY7" fmla="*/ 2402401 h 3487837"/>
                <a:gd name="connsiteX8" fmla="*/ 725766 w 1835516"/>
                <a:gd name="connsiteY8" fmla="*/ 1306570 h 3487837"/>
                <a:gd name="connsiteX9" fmla="*/ 371103 w 1835516"/>
                <a:gd name="connsiteY9" fmla="*/ 1012093 h 3487837"/>
                <a:gd name="connsiteX10" fmla="*/ 672232 w 1835516"/>
                <a:gd name="connsiteY10" fmla="*/ 2507888 h 3487837"/>
                <a:gd name="connsiteX11" fmla="*/ 725766 w 1835516"/>
                <a:gd name="connsiteY11" fmla="*/ 1286697 h 3487837"/>
                <a:gd name="connsiteX12" fmla="*/ 1527158 w 1835516"/>
                <a:gd name="connsiteY12" fmla="*/ 2584327 h 3487837"/>
                <a:gd name="connsiteX13" fmla="*/ 1229158 w 1835516"/>
                <a:gd name="connsiteY13" fmla="*/ 3487837 h 3487837"/>
                <a:gd name="connsiteX14" fmla="*/ 707525 w 1835516"/>
                <a:gd name="connsiteY14" fmla="*/ 2839386 h 3487837"/>
                <a:gd name="connsiteX15" fmla="*/ 127176 w 1835516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08423 w 1708340"/>
                <a:gd name="connsiteY6" fmla="*/ 1308276 h 3487837"/>
                <a:gd name="connsiteX7" fmla="*/ 27095 w 1708340"/>
                <a:gd name="connsiteY7" fmla="*/ 2402401 h 3487837"/>
                <a:gd name="connsiteX8" fmla="*/ 598590 w 1708340"/>
                <a:gd name="connsiteY8" fmla="*/ 1306570 h 3487837"/>
                <a:gd name="connsiteX9" fmla="*/ 243927 w 1708340"/>
                <a:gd name="connsiteY9" fmla="*/ 1012093 h 3487837"/>
                <a:gd name="connsiteX10" fmla="*/ 545056 w 1708340"/>
                <a:gd name="connsiteY10" fmla="*/ 2507888 h 3487837"/>
                <a:gd name="connsiteX11" fmla="*/ 598590 w 1708340"/>
                <a:gd name="connsiteY11" fmla="*/ 1286697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2324810"/>
                <a:gd name="connsiteY0" fmla="*/ 508965 h 3487837"/>
                <a:gd name="connsiteX1" fmla="*/ 1708340 w 2324810"/>
                <a:gd name="connsiteY1" fmla="*/ 200434 h 3487837"/>
                <a:gd name="connsiteX2" fmla="*/ 907489 w 2324810"/>
                <a:gd name="connsiteY2" fmla="*/ 0 h 3487837"/>
                <a:gd name="connsiteX3" fmla="*/ 392657 w 2324810"/>
                <a:gd name="connsiteY3" fmla="*/ 234042 h 3487837"/>
                <a:gd name="connsiteX4" fmla="*/ 1216032 w 2324810"/>
                <a:gd name="connsiteY4" fmla="*/ 497523 h 3487837"/>
                <a:gd name="connsiteX5" fmla="*/ 1571052 w 2324810"/>
                <a:gd name="connsiteY5" fmla="*/ 1186547 h 3487837"/>
                <a:gd name="connsiteX6" fmla="*/ 2324810 w 2324810"/>
                <a:gd name="connsiteY6" fmla="*/ 2263074 h 3487837"/>
                <a:gd name="connsiteX7" fmla="*/ 27095 w 2324810"/>
                <a:gd name="connsiteY7" fmla="*/ 2402401 h 3487837"/>
                <a:gd name="connsiteX8" fmla="*/ 598590 w 2324810"/>
                <a:gd name="connsiteY8" fmla="*/ 1306570 h 3487837"/>
                <a:gd name="connsiteX9" fmla="*/ 243927 w 2324810"/>
                <a:gd name="connsiteY9" fmla="*/ 1012093 h 3487837"/>
                <a:gd name="connsiteX10" fmla="*/ 545056 w 2324810"/>
                <a:gd name="connsiteY10" fmla="*/ 2507888 h 3487837"/>
                <a:gd name="connsiteX11" fmla="*/ 598590 w 2324810"/>
                <a:gd name="connsiteY11" fmla="*/ 1286697 h 3487837"/>
                <a:gd name="connsiteX12" fmla="*/ 1399982 w 2324810"/>
                <a:gd name="connsiteY12" fmla="*/ 2584327 h 3487837"/>
                <a:gd name="connsiteX13" fmla="*/ 1101982 w 2324810"/>
                <a:gd name="connsiteY13" fmla="*/ 3487837 h 3487837"/>
                <a:gd name="connsiteX14" fmla="*/ 580349 w 2324810"/>
                <a:gd name="connsiteY14" fmla="*/ 2839386 h 3487837"/>
                <a:gd name="connsiteX15" fmla="*/ 0 w 232481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095 w 1708340"/>
                <a:gd name="connsiteY7" fmla="*/ 2402401 h 3487837"/>
                <a:gd name="connsiteX8" fmla="*/ 598590 w 1708340"/>
                <a:gd name="connsiteY8" fmla="*/ 1306570 h 3487837"/>
                <a:gd name="connsiteX9" fmla="*/ 243927 w 1708340"/>
                <a:gd name="connsiteY9" fmla="*/ 1012093 h 3487837"/>
                <a:gd name="connsiteX10" fmla="*/ 545056 w 1708340"/>
                <a:gd name="connsiteY10" fmla="*/ 2507888 h 3487837"/>
                <a:gd name="connsiteX11" fmla="*/ 598590 w 1708340"/>
                <a:gd name="connsiteY11" fmla="*/ 1286697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409995 w 2091240"/>
                <a:gd name="connsiteY7" fmla="*/ 2402401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981490 w 2091240"/>
                <a:gd name="connsiteY11" fmla="*/ 1286697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661691 w 2091240"/>
                <a:gd name="connsiteY7" fmla="*/ 937836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981490 w 2091240"/>
                <a:gd name="connsiteY11" fmla="*/ 1286697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661691 w 2091240"/>
                <a:gd name="connsiteY7" fmla="*/ 937836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1796551 w 2091240"/>
                <a:gd name="connsiteY11" fmla="*/ 2025219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8791 w 1708340"/>
                <a:gd name="connsiteY7" fmla="*/ 937836 h 3487837"/>
                <a:gd name="connsiteX8" fmla="*/ 598590 w 1708340"/>
                <a:gd name="connsiteY8" fmla="*/ 1306570 h 3487837"/>
                <a:gd name="connsiteX9" fmla="*/ 753760 w 1708340"/>
                <a:gd name="connsiteY9" fmla="*/ 806456 h 3487837"/>
                <a:gd name="connsiteX10" fmla="*/ 545056 w 1708340"/>
                <a:gd name="connsiteY10" fmla="*/ 2507888 h 3487837"/>
                <a:gd name="connsiteX11" fmla="*/ 1413651 w 1708340"/>
                <a:gd name="connsiteY11" fmla="*/ 2025219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8791 w 1708340"/>
                <a:gd name="connsiteY7" fmla="*/ 937836 h 3487837"/>
                <a:gd name="connsiteX8" fmla="*/ 598590 w 1708340"/>
                <a:gd name="connsiteY8" fmla="*/ 1306570 h 3487837"/>
                <a:gd name="connsiteX9" fmla="*/ 753760 w 1708340"/>
                <a:gd name="connsiteY9" fmla="*/ 806456 h 3487837"/>
                <a:gd name="connsiteX10" fmla="*/ 951023 w 1708340"/>
                <a:gd name="connsiteY10" fmla="*/ 13550 h 3487837"/>
                <a:gd name="connsiteX11" fmla="*/ 1413651 w 1708340"/>
                <a:gd name="connsiteY11" fmla="*/ 2025219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2145501"/>
                <a:gd name="connsiteY0" fmla="*/ 508965 h 3487837"/>
                <a:gd name="connsiteX1" fmla="*/ 2145501 w 2145501"/>
                <a:gd name="connsiteY1" fmla="*/ 1145497 h 3487837"/>
                <a:gd name="connsiteX2" fmla="*/ 1708340 w 2145501"/>
                <a:gd name="connsiteY2" fmla="*/ 200434 h 3487837"/>
                <a:gd name="connsiteX3" fmla="*/ 907489 w 2145501"/>
                <a:gd name="connsiteY3" fmla="*/ 0 h 3487837"/>
                <a:gd name="connsiteX4" fmla="*/ 392657 w 2145501"/>
                <a:gd name="connsiteY4" fmla="*/ 234042 h 3487837"/>
                <a:gd name="connsiteX5" fmla="*/ 1216032 w 2145501"/>
                <a:gd name="connsiteY5" fmla="*/ 497523 h 3487837"/>
                <a:gd name="connsiteX6" fmla="*/ 1571052 w 2145501"/>
                <a:gd name="connsiteY6" fmla="*/ 1186547 h 3487837"/>
                <a:gd name="connsiteX7" fmla="*/ 1131304 w 2145501"/>
                <a:gd name="connsiteY7" fmla="*/ 1187534 h 3487837"/>
                <a:gd name="connsiteX8" fmla="*/ 278791 w 2145501"/>
                <a:gd name="connsiteY8" fmla="*/ 937836 h 3487837"/>
                <a:gd name="connsiteX9" fmla="*/ 598590 w 2145501"/>
                <a:gd name="connsiteY9" fmla="*/ 1306570 h 3487837"/>
                <a:gd name="connsiteX10" fmla="*/ 753760 w 2145501"/>
                <a:gd name="connsiteY10" fmla="*/ 806456 h 3487837"/>
                <a:gd name="connsiteX11" fmla="*/ 951023 w 2145501"/>
                <a:gd name="connsiteY11" fmla="*/ 13550 h 3487837"/>
                <a:gd name="connsiteX12" fmla="*/ 1413651 w 2145501"/>
                <a:gd name="connsiteY12" fmla="*/ 2025219 h 3487837"/>
                <a:gd name="connsiteX13" fmla="*/ 1399982 w 2145501"/>
                <a:gd name="connsiteY13" fmla="*/ 2584327 h 3487837"/>
                <a:gd name="connsiteX14" fmla="*/ 1101982 w 2145501"/>
                <a:gd name="connsiteY14" fmla="*/ 3487837 h 3487837"/>
                <a:gd name="connsiteX15" fmla="*/ 580349 w 2145501"/>
                <a:gd name="connsiteY15" fmla="*/ 2839386 h 3487837"/>
                <a:gd name="connsiteX16" fmla="*/ 0 w 2145501"/>
                <a:gd name="connsiteY16" fmla="*/ 3030562 h 3487837"/>
                <a:gd name="connsiteX0" fmla="*/ 1239271 w 2145501"/>
                <a:gd name="connsiteY0" fmla="*/ 1208552 h 3487837"/>
                <a:gd name="connsiteX1" fmla="*/ 2145501 w 2145501"/>
                <a:gd name="connsiteY1" fmla="*/ 1145497 h 3487837"/>
                <a:gd name="connsiteX2" fmla="*/ 1708340 w 2145501"/>
                <a:gd name="connsiteY2" fmla="*/ 200434 h 3487837"/>
                <a:gd name="connsiteX3" fmla="*/ 907489 w 2145501"/>
                <a:gd name="connsiteY3" fmla="*/ 0 h 3487837"/>
                <a:gd name="connsiteX4" fmla="*/ 392657 w 2145501"/>
                <a:gd name="connsiteY4" fmla="*/ 234042 h 3487837"/>
                <a:gd name="connsiteX5" fmla="*/ 1216032 w 2145501"/>
                <a:gd name="connsiteY5" fmla="*/ 497523 h 3487837"/>
                <a:gd name="connsiteX6" fmla="*/ 1571052 w 2145501"/>
                <a:gd name="connsiteY6" fmla="*/ 1186547 h 3487837"/>
                <a:gd name="connsiteX7" fmla="*/ 1131304 w 2145501"/>
                <a:gd name="connsiteY7" fmla="*/ 1187534 h 3487837"/>
                <a:gd name="connsiteX8" fmla="*/ 278791 w 2145501"/>
                <a:gd name="connsiteY8" fmla="*/ 937836 h 3487837"/>
                <a:gd name="connsiteX9" fmla="*/ 598590 w 2145501"/>
                <a:gd name="connsiteY9" fmla="*/ 1306570 h 3487837"/>
                <a:gd name="connsiteX10" fmla="*/ 753760 w 2145501"/>
                <a:gd name="connsiteY10" fmla="*/ 806456 h 3487837"/>
                <a:gd name="connsiteX11" fmla="*/ 951023 w 2145501"/>
                <a:gd name="connsiteY11" fmla="*/ 13550 h 3487837"/>
                <a:gd name="connsiteX12" fmla="*/ 1413651 w 2145501"/>
                <a:gd name="connsiteY12" fmla="*/ 2025219 h 3487837"/>
                <a:gd name="connsiteX13" fmla="*/ 1399982 w 2145501"/>
                <a:gd name="connsiteY13" fmla="*/ 2584327 h 3487837"/>
                <a:gd name="connsiteX14" fmla="*/ 1101982 w 2145501"/>
                <a:gd name="connsiteY14" fmla="*/ 3487837 h 3487837"/>
                <a:gd name="connsiteX15" fmla="*/ 580349 w 2145501"/>
                <a:gd name="connsiteY15" fmla="*/ 2839386 h 3487837"/>
                <a:gd name="connsiteX16" fmla="*/ 0 w 2145501"/>
                <a:gd name="connsiteY16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413651 w 1708340"/>
                <a:gd name="connsiteY12" fmla="*/ 2025219 h 3487837"/>
                <a:gd name="connsiteX13" fmla="*/ 1399982 w 1708340"/>
                <a:gd name="connsiteY13" fmla="*/ 2584327 h 3487837"/>
                <a:gd name="connsiteX14" fmla="*/ 1101982 w 1708340"/>
                <a:gd name="connsiteY14" fmla="*/ 3487837 h 3487837"/>
                <a:gd name="connsiteX15" fmla="*/ 580349 w 1708340"/>
                <a:gd name="connsiteY15" fmla="*/ 2839386 h 3487837"/>
                <a:gd name="connsiteX16" fmla="*/ 0 w 1708340"/>
                <a:gd name="connsiteY16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101982 w 1708340"/>
                <a:gd name="connsiteY12" fmla="*/ 3487837 h 3487837"/>
                <a:gd name="connsiteX13" fmla="*/ 580349 w 1708340"/>
                <a:gd name="connsiteY13" fmla="*/ 2839386 h 3487837"/>
                <a:gd name="connsiteX14" fmla="*/ 0 w 1708340"/>
                <a:gd name="connsiteY14" fmla="*/ 3030562 h 3487837"/>
                <a:gd name="connsiteX0" fmla="*/ 1239271 w 1708340"/>
                <a:gd name="connsiteY0" fmla="*/ 1208552 h 3030562"/>
                <a:gd name="connsiteX1" fmla="*/ 742320 w 1708340"/>
                <a:gd name="connsiteY1" fmla="*/ 810268 h 3030562"/>
                <a:gd name="connsiteX2" fmla="*/ 1708340 w 1708340"/>
                <a:gd name="connsiteY2" fmla="*/ 200434 h 3030562"/>
                <a:gd name="connsiteX3" fmla="*/ 907489 w 1708340"/>
                <a:gd name="connsiteY3" fmla="*/ 0 h 3030562"/>
                <a:gd name="connsiteX4" fmla="*/ 392657 w 1708340"/>
                <a:gd name="connsiteY4" fmla="*/ 234042 h 3030562"/>
                <a:gd name="connsiteX5" fmla="*/ 1216032 w 1708340"/>
                <a:gd name="connsiteY5" fmla="*/ 497523 h 3030562"/>
                <a:gd name="connsiteX6" fmla="*/ 1571052 w 1708340"/>
                <a:gd name="connsiteY6" fmla="*/ 1186547 h 3030562"/>
                <a:gd name="connsiteX7" fmla="*/ 1131304 w 1708340"/>
                <a:gd name="connsiteY7" fmla="*/ 1187534 h 3030562"/>
                <a:gd name="connsiteX8" fmla="*/ 278791 w 1708340"/>
                <a:gd name="connsiteY8" fmla="*/ 937836 h 3030562"/>
                <a:gd name="connsiteX9" fmla="*/ 598590 w 1708340"/>
                <a:gd name="connsiteY9" fmla="*/ 1306570 h 3030562"/>
                <a:gd name="connsiteX10" fmla="*/ 753760 w 1708340"/>
                <a:gd name="connsiteY10" fmla="*/ 806456 h 3030562"/>
                <a:gd name="connsiteX11" fmla="*/ 951023 w 1708340"/>
                <a:gd name="connsiteY11" fmla="*/ 13550 h 3030562"/>
                <a:gd name="connsiteX12" fmla="*/ 580349 w 1708340"/>
                <a:gd name="connsiteY12" fmla="*/ 2839386 h 3030562"/>
                <a:gd name="connsiteX13" fmla="*/ 0 w 1708340"/>
                <a:gd name="connsiteY13" fmla="*/ 3030562 h 3030562"/>
                <a:gd name="connsiteX0" fmla="*/ 1239271 w 1708340"/>
                <a:gd name="connsiteY0" fmla="*/ 1208552 h 3030562"/>
                <a:gd name="connsiteX1" fmla="*/ 742320 w 1708340"/>
                <a:gd name="connsiteY1" fmla="*/ 810268 h 3030562"/>
                <a:gd name="connsiteX2" fmla="*/ 1708340 w 1708340"/>
                <a:gd name="connsiteY2" fmla="*/ 200434 h 3030562"/>
                <a:gd name="connsiteX3" fmla="*/ 907489 w 1708340"/>
                <a:gd name="connsiteY3" fmla="*/ 0 h 3030562"/>
                <a:gd name="connsiteX4" fmla="*/ 392657 w 1708340"/>
                <a:gd name="connsiteY4" fmla="*/ 234042 h 3030562"/>
                <a:gd name="connsiteX5" fmla="*/ 1216032 w 1708340"/>
                <a:gd name="connsiteY5" fmla="*/ 497523 h 3030562"/>
                <a:gd name="connsiteX6" fmla="*/ 1571052 w 1708340"/>
                <a:gd name="connsiteY6" fmla="*/ 1186547 h 3030562"/>
                <a:gd name="connsiteX7" fmla="*/ 1131304 w 1708340"/>
                <a:gd name="connsiteY7" fmla="*/ 1187534 h 3030562"/>
                <a:gd name="connsiteX8" fmla="*/ 278791 w 1708340"/>
                <a:gd name="connsiteY8" fmla="*/ 937836 h 3030562"/>
                <a:gd name="connsiteX9" fmla="*/ 598590 w 1708340"/>
                <a:gd name="connsiteY9" fmla="*/ 1306570 h 3030562"/>
                <a:gd name="connsiteX10" fmla="*/ 753760 w 1708340"/>
                <a:gd name="connsiteY10" fmla="*/ 806456 h 3030562"/>
                <a:gd name="connsiteX11" fmla="*/ 951023 w 1708340"/>
                <a:gd name="connsiteY11" fmla="*/ 13550 h 3030562"/>
                <a:gd name="connsiteX12" fmla="*/ 0 w 1708340"/>
                <a:gd name="connsiteY12" fmla="*/ 3030562 h 3030562"/>
                <a:gd name="connsiteX0" fmla="*/ 960480 w 1429549"/>
                <a:gd name="connsiteY0" fmla="*/ 1208552 h 1306570"/>
                <a:gd name="connsiteX1" fmla="*/ 463529 w 1429549"/>
                <a:gd name="connsiteY1" fmla="*/ 810268 h 1306570"/>
                <a:gd name="connsiteX2" fmla="*/ 1429549 w 1429549"/>
                <a:gd name="connsiteY2" fmla="*/ 200434 h 1306570"/>
                <a:gd name="connsiteX3" fmla="*/ 628698 w 1429549"/>
                <a:gd name="connsiteY3" fmla="*/ 0 h 1306570"/>
                <a:gd name="connsiteX4" fmla="*/ 113866 w 1429549"/>
                <a:gd name="connsiteY4" fmla="*/ 234042 h 1306570"/>
                <a:gd name="connsiteX5" fmla="*/ 937241 w 1429549"/>
                <a:gd name="connsiteY5" fmla="*/ 497523 h 1306570"/>
                <a:gd name="connsiteX6" fmla="*/ 1292261 w 1429549"/>
                <a:gd name="connsiteY6" fmla="*/ 1186547 h 1306570"/>
                <a:gd name="connsiteX7" fmla="*/ 852513 w 1429549"/>
                <a:gd name="connsiteY7" fmla="*/ 1187534 h 1306570"/>
                <a:gd name="connsiteX8" fmla="*/ 0 w 1429549"/>
                <a:gd name="connsiteY8" fmla="*/ 937836 h 1306570"/>
                <a:gd name="connsiteX9" fmla="*/ 319799 w 1429549"/>
                <a:gd name="connsiteY9" fmla="*/ 1306570 h 1306570"/>
                <a:gd name="connsiteX10" fmla="*/ 474969 w 1429549"/>
                <a:gd name="connsiteY10" fmla="*/ 806456 h 1306570"/>
                <a:gd name="connsiteX11" fmla="*/ 672232 w 1429549"/>
                <a:gd name="connsiteY11" fmla="*/ 13550 h 1306570"/>
                <a:gd name="connsiteX0" fmla="*/ 446546 w 1429549"/>
                <a:gd name="connsiteY0" fmla="*/ 2256006 h 2256006"/>
                <a:gd name="connsiteX1" fmla="*/ 463529 w 1429549"/>
                <a:gd name="connsiteY1" fmla="*/ 810268 h 2256006"/>
                <a:gd name="connsiteX2" fmla="*/ 1429549 w 1429549"/>
                <a:gd name="connsiteY2" fmla="*/ 200434 h 2256006"/>
                <a:gd name="connsiteX3" fmla="*/ 628698 w 1429549"/>
                <a:gd name="connsiteY3" fmla="*/ 0 h 2256006"/>
                <a:gd name="connsiteX4" fmla="*/ 113866 w 1429549"/>
                <a:gd name="connsiteY4" fmla="*/ 234042 h 2256006"/>
                <a:gd name="connsiteX5" fmla="*/ 937241 w 1429549"/>
                <a:gd name="connsiteY5" fmla="*/ 497523 h 2256006"/>
                <a:gd name="connsiteX6" fmla="*/ 1292261 w 1429549"/>
                <a:gd name="connsiteY6" fmla="*/ 1186547 h 2256006"/>
                <a:gd name="connsiteX7" fmla="*/ 852513 w 1429549"/>
                <a:gd name="connsiteY7" fmla="*/ 1187534 h 2256006"/>
                <a:gd name="connsiteX8" fmla="*/ 0 w 1429549"/>
                <a:gd name="connsiteY8" fmla="*/ 937836 h 2256006"/>
                <a:gd name="connsiteX9" fmla="*/ 319799 w 1429549"/>
                <a:gd name="connsiteY9" fmla="*/ 1306570 h 2256006"/>
                <a:gd name="connsiteX10" fmla="*/ 474969 w 1429549"/>
                <a:gd name="connsiteY10" fmla="*/ 806456 h 2256006"/>
                <a:gd name="connsiteX11" fmla="*/ 672232 w 1429549"/>
                <a:gd name="connsiteY11" fmla="*/ 13550 h 2256006"/>
                <a:gd name="connsiteX0" fmla="*/ 446546 w 1429549"/>
                <a:gd name="connsiteY0" fmla="*/ 2256006 h 2256006"/>
                <a:gd name="connsiteX1" fmla="*/ 829632 w 1429549"/>
                <a:gd name="connsiteY1" fmla="*/ 1168305 h 2256006"/>
                <a:gd name="connsiteX2" fmla="*/ 463529 w 1429549"/>
                <a:gd name="connsiteY2" fmla="*/ 810268 h 2256006"/>
                <a:gd name="connsiteX3" fmla="*/ 1429549 w 1429549"/>
                <a:gd name="connsiteY3" fmla="*/ 200434 h 2256006"/>
                <a:gd name="connsiteX4" fmla="*/ 628698 w 1429549"/>
                <a:gd name="connsiteY4" fmla="*/ 0 h 2256006"/>
                <a:gd name="connsiteX5" fmla="*/ 113866 w 1429549"/>
                <a:gd name="connsiteY5" fmla="*/ 234042 h 2256006"/>
                <a:gd name="connsiteX6" fmla="*/ 937241 w 1429549"/>
                <a:gd name="connsiteY6" fmla="*/ 497523 h 2256006"/>
                <a:gd name="connsiteX7" fmla="*/ 1292261 w 1429549"/>
                <a:gd name="connsiteY7" fmla="*/ 1186547 h 2256006"/>
                <a:gd name="connsiteX8" fmla="*/ 852513 w 1429549"/>
                <a:gd name="connsiteY8" fmla="*/ 1187534 h 2256006"/>
                <a:gd name="connsiteX9" fmla="*/ 0 w 1429549"/>
                <a:gd name="connsiteY9" fmla="*/ 937836 h 2256006"/>
                <a:gd name="connsiteX10" fmla="*/ 319799 w 1429549"/>
                <a:gd name="connsiteY10" fmla="*/ 1306570 h 2256006"/>
                <a:gd name="connsiteX11" fmla="*/ 474969 w 1429549"/>
                <a:gd name="connsiteY11" fmla="*/ 806456 h 2256006"/>
                <a:gd name="connsiteX12" fmla="*/ 672232 w 1429549"/>
                <a:gd name="connsiteY12" fmla="*/ 13550 h 2256006"/>
                <a:gd name="connsiteX0" fmla="*/ 829632 w 1429549"/>
                <a:gd name="connsiteY0" fmla="*/ 1168305 h 1306570"/>
                <a:gd name="connsiteX1" fmla="*/ 463529 w 1429549"/>
                <a:gd name="connsiteY1" fmla="*/ 810268 h 1306570"/>
                <a:gd name="connsiteX2" fmla="*/ 1429549 w 1429549"/>
                <a:gd name="connsiteY2" fmla="*/ 200434 h 1306570"/>
                <a:gd name="connsiteX3" fmla="*/ 628698 w 1429549"/>
                <a:gd name="connsiteY3" fmla="*/ 0 h 1306570"/>
                <a:gd name="connsiteX4" fmla="*/ 113866 w 1429549"/>
                <a:gd name="connsiteY4" fmla="*/ 234042 h 1306570"/>
                <a:gd name="connsiteX5" fmla="*/ 937241 w 1429549"/>
                <a:gd name="connsiteY5" fmla="*/ 497523 h 1306570"/>
                <a:gd name="connsiteX6" fmla="*/ 1292261 w 1429549"/>
                <a:gd name="connsiteY6" fmla="*/ 1186547 h 1306570"/>
                <a:gd name="connsiteX7" fmla="*/ 852513 w 1429549"/>
                <a:gd name="connsiteY7" fmla="*/ 1187534 h 1306570"/>
                <a:gd name="connsiteX8" fmla="*/ 0 w 1429549"/>
                <a:gd name="connsiteY8" fmla="*/ 937836 h 1306570"/>
                <a:gd name="connsiteX9" fmla="*/ 319799 w 1429549"/>
                <a:gd name="connsiteY9" fmla="*/ 1306570 h 1306570"/>
                <a:gd name="connsiteX10" fmla="*/ 474969 w 1429549"/>
                <a:gd name="connsiteY10" fmla="*/ 806456 h 1306570"/>
                <a:gd name="connsiteX11" fmla="*/ 672232 w 1429549"/>
                <a:gd name="connsiteY11" fmla="*/ 13550 h 1306570"/>
                <a:gd name="connsiteX0" fmla="*/ 829632 w 1429549"/>
                <a:gd name="connsiteY0" fmla="*/ 2856187 h 2994452"/>
                <a:gd name="connsiteX1" fmla="*/ 463529 w 1429549"/>
                <a:gd name="connsiteY1" fmla="*/ 2498150 h 2994452"/>
                <a:gd name="connsiteX2" fmla="*/ 1429549 w 1429549"/>
                <a:gd name="connsiteY2" fmla="*/ 1888316 h 2994452"/>
                <a:gd name="connsiteX3" fmla="*/ 628698 w 1429549"/>
                <a:gd name="connsiteY3" fmla="*/ 1687882 h 2994452"/>
                <a:gd name="connsiteX4" fmla="*/ 113866 w 1429549"/>
                <a:gd name="connsiteY4" fmla="*/ 1921924 h 2994452"/>
                <a:gd name="connsiteX5" fmla="*/ 937241 w 1429549"/>
                <a:gd name="connsiteY5" fmla="*/ 2185405 h 2994452"/>
                <a:gd name="connsiteX6" fmla="*/ 1292261 w 1429549"/>
                <a:gd name="connsiteY6" fmla="*/ 2874429 h 2994452"/>
                <a:gd name="connsiteX7" fmla="*/ 852513 w 1429549"/>
                <a:gd name="connsiteY7" fmla="*/ 2875416 h 2994452"/>
                <a:gd name="connsiteX8" fmla="*/ 0 w 1429549"/>
                <a:gd name="connsiteY8" fmla="*/ 2625718 h 2994452"/>
                <a:gd name="connsiteX9" fmla="*/ 319799 w 1429549"/>
                <a:gd name="connsiteY9" fmla="*/ 2994452 h 2994452"/>
                <a:gd name="connsiteX10" fmla="*/ 75085 w 1429549"/>
                <a:gd name="connsiteY10" fmla="*/ 0 h 2994452"/>
                <a:gd name="connsiteX11" fmla="*/ 672232 w 1429549"/>
                <a:gd name="connsiteY11" fmla="*/ 1701432 h 2994452"/>
                <a:gd name="connsiteX0" fmla="*/ 829632 w 1429549"/>
                <a:gd name="connsiteY0" fmla="*/ 2856187 h 2994452"/>
                <a:gd name="connsiteX1" fmla="*/ 463529 w 1429549"/>
                <a:gd name="connsiteY1" fmla="*/ 2498150 h 2994452"/>
                <a:gd name="connsiteX2" fmla="*/ 1429549 w 1429549"/>
                <a:gd name="connsiteY2" fmla="*/ 1888316 h 2994452"/>
                <a:gd name="connsiteX3" fmla="*/ 628698 w 1429549"/>
                <a:gd name="connsiteY3" fmla="*/ 1687882 h 2994452"/>
                <a:gd name="connsiteX4" fmla="*/ 113866 w 1429549"/>
                <a:gd name="connsiteY4" fmla="*/ 1921924 h 2994452"/>
                <a:gd name="connsiteX5" fmla="*/ 937241 w 1429549"/>
                <a:gd name="connsiteY5" fmla="*/ 2185405 h 2994452"/>
                <a:gd name="connsiteX6" fmla="*/ 1292261 w 1429549"/>
                <a:gd name="connsiteY6" fmla="*/ 2874429 h 2994452"/>
                <a:gd name="connsiteX7" fmla="*/ 852513 w 1429549"/>
                <a:gd name="connsiteY7" fmla="*/ 2875416 h 2994452"/>
                <a:gd name="connsiteX8" fmla="*/ 0 w 1429549"/>
                <a:gd name="connsiteY8" fmla="*/ 2625718 h 2994452"/>
                <a:gd name="connsiteX9" fmla="*/ 319799 w 1429549"/>
                <a:gd name="connsiteY9" fmla="*/ 2994452 h 2994452"/>
                <a:gd name="connsiteX10" fmla="*/ 75085 w 1429549"/>
                <a:gd name="connsiteY10" fmla="*/ 0 h 2994452"/>
                <a:gd name="connsiteX11" fmla="*/ 415535 w 1429549"/>
                <a:gd name="connsiteY11" fmla="*/ 580124 h 2994452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957894 w 1450202"/>
                <a:gd name="connsiteY5" fmla="*/ 2185405 h 2875416"/>
                <a:gd name="connsiteX6" fmla="*/ 1312914 w 1450202"/>
                <a:gd name="connsiteY6" fmla="*/ 2874429 h 2875416"/>
                <a:gd name="connsiteX7" fmla="*/ 873166 w 1450202"/>
                <a:gd name="connsiteY7" fmla="*/ 2875416 h 2875416"/>
                <a:gd name="connsiteX8" fmla="*/ 20653 w 1450202"/>
                <a:gd name="connsiteY8" fmla="*/ 2625718 h 2875416"/>
                <a:gd name="connsiteX9" fmla="*/ 0 w 1450202"/>
                <a:gd name="connsiteY9" fmla="*/ 698114 h 2875416"/>
                <a:gd name="connsiteX10" fmla="*/ 95738 w 1450202"/>
                <a:gd name="connsiteY10" fmla="*/ 0 h 2875416"/>
                <a:gd name="connsiteX11" fmla="*/ 436188 w 1450202"/>
                <a:gd name="connsiteY11" fmla="*/ 580124 h 2875416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957894 w 1450202"/>
                <a:gd name="connsiteY5" fmla="*/ 2185405 h 2875416"/>
                <a:gd name="connsiteX6" fmla="*/ 1312914 w 1450202"/>
                <a:gd name="connsiteY6" fmla="*/ 2874429 h 2875416"/>
                <a:gd name="connsiteX7" fmla="*/ 873166 w 1450202"/>
                <a:gd name="connsiteY7" fmla="*/ 2875416 h 2875416"/>
                <a:gd name="connsiteX8" fmla="*/ 451730 w 1450202"/>
                <a:gd name="connsiteY8" fmla="*/ 577615 h 2875416"/>
                <a:gd name="connsiteX9" fmla="*/ 0 w 1450202"/>
                <a:gd name="connsiteY9" fmla="*/ 698114 h 2875416"/>
                <a:gd name="connsiteX10" fmla="*/ 95738 w 1450202"/>
                <a:gd name="connsiteY10" fmla="*/ 0 h 2875416"/>
                <a:gd name="connsiteX11" fmla="*/ 436188 w 1450202"/>
                <a:gd name="connsiteY11" fmla="*/ 580124 h 2875416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1312914 w 1450202"/>
                <a:gd name="connsiteY5" fmla="*/ 2874429 h 2875416"/>
                <a:gd name="connsiteX6" fmla="*/ 873166 w 1450202"/>
                <a:gd name="connsiteY6" fmla="*/ 2875416 h 2875416"/>
                <a:gd name="connsiteX7" fmla="*/ 451730 w 1450202"/>
                <a:gd name="connsiteY7" fmla="*/ 577615 h 2875416"/>
                <a:gd name="connsiteX8" fmla="*/ 0 w 1450202"/>
                <a:gd name="connsiteY8" fmla="*/ 698114 h 2875416"/>
                <a:gd name="connsiteX9" fmla="*/ 95738 w 1450202"/>
                <a:gd name="connsiteY9" fmla="*/ 0 h 2875416"/>
                <a:gd name="connsiteX10" fmla="*/ 436188 w 1450202"/>
                <a:gd name="connsiteY10" fmla="*/ 580124 h 2875416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873166 w 1450202"/>
                <a:gd name="connsiteY5" fmla="*/ 2875416 h 2875416"/>
                <a:gd name="connsiteX6" fmla="*/ 451730 w 1450202"/>
                <a:gd name="connsiteY6" fmla="*/ 577615 h 2875416"/>
                <a:gd name="connsiteX7" fmla="*/ 0 w 1450202"/>
                <a:gd name="connsiteY7" fmla="*/ 698114 h 2875416"/>
                <a:gd name="connsiteX8" fmla="*/ 95738 w 1450202"/>
                <a:gd name="connsiteY8" fmla="*/ 0 h 2875416"/>
                <a:gd name="connsiteX9" fmla="*/ 436188 w 1450202"/>
                <a:gd name="connsiteY9" fmla="*/ 580124 h 2875416"/>
                <a:gd name="connsiteX0" fmla="*/ 850285 w 1450202"/>
                <a:gd name="connsiteY0" fmla="*/ 2856187 h 2875416"/>
                <a:gd name="connsiteX1" fmla="*/ 1450202 w 1450202"/>
                <a:gd name="connsiteY1" fmla="*/ 1888316 h 2875416"/>
                <a:gd name="connsiteX2" fmla="*/ 649351 w 1450202"/>
                <a:gd name="connsiteY2" fmla="*/ 1687882 h 2875416"/>
                <a:gd name="connsiteX3" fmla="*/ 134519 w 1450202"/>
                <a:gd name="connsiteY3" fmla="*/ 1921924 h 2875416"/>
                <a:gd name="connsiteX4" fmla="*/ 873166 w 1450202"/>
                <a:gd name="connsiteY4" fmla="*/ 2875416 h 2875416"/>
                <a:gd name="connsiteX5" fmla="*/ 451730 w 1450202"/>
                <a:gd name="connsiteY5" fmla="*/ 577615 h 2875416"/>
                <a:gd name="connsiteX6" fmla="*/ 0 w 1450202"/>
                <a:gd name="connsiteY6" fmla="*/ 698114 h 2875416"/>
                <a:gd name="connsiteX7" fmla="*/ 95738 w 1450202"/>
                <a:gd name="connsiteY7" fmla="*/ 0 h 2875416"/>
                <a:gd name="connsiteX8" fmla="*/ 436188 w 1450202"/>
                <a:gd name="connsiteY8" fmla="*/ 580124 h 2875416"/>
                <a:gd name="connsiteX0" fmla="*/ 1450202 w 1450202"/>
                <a:gd name="connsiteY0" fmla="*/ 1888316 h 2875416"/>
                <a:gd name="connsiteX1" fmla="*/ 649351 w 1450202"/>
                <a:gd name="connsiteY1" fmla="*/ 1687882 h 2875416"/>
                <a:gd name="connsiteX2" fmla="*/ 134519 w 1450202"/>
                <a:gd name="connsiteY2" fmla="*/ 1921924 h 2875416"/>
                <a:gd name="connsiteX3" fmla="*/ 873166 w 1450202"/>
                <a:gd name="connsiteY3" fmla="*/ 2875416 h 2875416"/>
                <a:gd name="connsiteX4" fmla="*/ 451730 w 1450202"/>
                <a:gd name="connsiteY4" fmla="*/ 577615 h 2875416"/>
                <a:gd name="connsiteX5" fmla="*/ 0 w 1450202"/>
                <a:gd name="connsiteY5" fmla="*/ 698114 h 2875416"/>
                <a:gd name="connsiteX6" fmla="*/ 95738 w 1450202"/>
                <a:gd name="connsiteY6" fmla="*/ 0 h 2875416"/>
                <a:gd name="connsiteX7" fmla="*/ 436188 w 1450202"/>
                <a:gd name="connsiteY7" fmla="*/ 580124 h 2875416"/>
                <a:gd name="connsiteX0" fmla="*/ 1450202 w 1450202"/>
                <a:gd name="connsiteY0" fmla="*/ 1888316 h 1921924"/>
                <a:gd name="connsiteX1" fmla="*/ 649351 w 1450202"/>
                <a:gd name="connsiteY1" fmla="*/ 1687882 h 1921924"/>
                <a:gd name="connsiteX2" fmla="*/ 134519 w 1450202"/>
                <a:gd name="connsiteY2" fmla="*/ 1921924 h 1921924"/>
                <a:gd name="connsiteX3" fmla="*/ 451730 w 1450202"/>
                <a:gd name="connsiteY3" fmla="*/ 577615 h 1921924"/>
                <a:gd name="connsiteX4" fmla="*/ 0 w 1450202"/>
                <a:gd name="connsiteY4" fmla="*/ 698114 h 1921924"/>
                <a:gd name="connsiteX5" fmla="*/ 95738 w 1450202"/>
                <a:gd name="connsiteY5" fmla="*/ 0 h 1921924"/>
                <a:gd name="connsiteX6" fmla="*/ 436188 w 1450202"/>
                <a:gd name="connsiteY6" fmla="*/ 580124 h 1921924"/>
                <a:gd name="connsiteX0" fmla="*/ 1450202 w 1450202"/>
                <a:gd name="connsiteY0" fmla="*/ 1888316 h 1888316"/>
                <a:gd name="connsiteX1" fmla="*/ 649351 w 1450202"/>
                <a:gd name="connsiteY1" fmla="*/ 1687882 h 1888316"/>
                <a:gd name="connsiteX2" fmla="*/ 451730 w 1450202"/>
                <a:gd name="connsiteY2" fmla="*/ 577615 h 1888316"/>
                <a:gd name="connsiteX3" fmla="*/ 0 w 1450202"/>
                <a:gd name="connsiteY3" fmla="*/ 698114 h 1888316"/>
                <a:gd name="connsiteX4" fmla="*/ 95738 w 1450202"/>
                <a:gd name="connsiteY4" fmla="*/ 0 h 1888316"/>
                <a:gd name="connsiteX5" fmla="*/ 436188 w 1450202"/>
                <a:gd name="connsiteY5" fmla="*/ 580124 h 1888316"/>
                <a:gd name="connsiteX0" fmla="*/ 1450202 w 1450202"/>
                <a:gd name="connsiteY0" fmla="*/ 1888316 h 1888316"/>
                <a:gd name="connsiteX1" fmla="*/ 451730 w 1450202"/>
                <a:gd name="connsiteY1" fmla="*/ 577615 h 1888316"/>
                <a:gd name="connsiteX2" fmla="*/ 0 w 1450202"/>
                <a:gd name="connsiteY2" fmla="*/ 698114 h 1888316"/>
                <a:gd name="connsiteX3" fmla="*/ 95738 w 1450202"/>
                <a:gd name="connsiteY3" fmla="*/ 0 h 1888316"/>
                <a:gd name="connsiteX4" fmla="*/ 436188 w 1450202"/>
                <a:gd name="connsiteY4" fmla="*/ 580124 h 1888316"/>
                <a:gd name="connsiteX0" fmla="*/ 451730 w 451730"/>
                <a:gd name="connsiteY0" fmla="*/ 577615 h 698114"/>
                <a:gd name="connsiteX1" fmla="*/ 0 w 451730"/>
                <a:gd name="connsiteY1" fmla="*/ 698114 h 698114"/>
                <a:gd name="connsiteX2" fmla="*/ 95738 w 451730"/>
                <a:gd name="connsiteY2" fmla="*/ 0 h 698114"/>
                <a:gd name="connsiteX3" fmla="*/ 436188 w 451730"/>
                <a:gd name="connsiteY3" fmla="*/ 580124 h 69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1730" h="698114">
                  <a:moveTo>
                    <a:pt x="451730" y="577615"/>
                  </a:moveTo>
                  <a:lnTo>
                    <a:pt x="0" y="698114"/>
                  </a:lnTo>
                  <a:lnTo>
                    <a:pt x="95738" y="0"/>
                  </a:lnTo>
                  <a:lnTo>
                    <a:pt x="436188" y="580124"/>
                  </a:lnTo>
                </a:path>
              </a:pathLst>
            </a:custGeom>
            <a:ln w="1587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4778123" y="2036661"/>
              <a:ext cx="644782" cy="1325397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949581 w 1464413"/>
                <a:gd name="connsiteY17" fmla="*/ 542974 h 1306570"/>
                <a:gd name="connsiteX18" fmla="*/ 862154 w 1464413"/>
                <a:gd name="connsiteY18" fmla="*/ 1195163 h 1306570"/>
                <a:gd name="connsiteX19" fmla="*/ 1452974 w 1464413"/>
                <a:gd name="connsiteY19" fmla="*/ 188273 h 1306570"/>
                <a:gd name="connsiteX20" fmla="*/ 1315685 w 1464413"/>
                <a:gd name="connsiteY20" fmla="*/ 1160836 h 1306570"/>
                <a:gd name="connsiteX0" fmla="*/ 995344 w 3001498"/>
                <a:gd name="connsiteY0" fmla="*/ 508965 h 2572325"/>
                <a:gd name="connsiteX1" fmla="*/ 1464413 w 3001498"/>
                <a:gd name="connsiteY1" fmla="*/ 200434 h 2572325"/>
                <a:gd name="connsiteX2" fmla="*/ 663562 w 3001498"/>
                <a:gd name="connsiteY2" fmla="*/ 0 h 2572325"/>
                <a:gd name="connsiteX3" fmla="*/ 148730 w 3001498"/>
                <a:gd name="connsiteY3" fmla="*/ 234042 h 2572325"/>
                <a:gd name="connsiteX4" fmla="*/ 34323 w 3001498"/>
                <a:gd name="connsiteY4" fmla="*/ 977766 h 2572325"/>
                <a:gd name="connsiteX5" fmla="*/ 491952 w 3001498"/>
                <a:gd name="connsiteY5" fmla="*/ 768800 h 2572325"/>
                <a:gd name="connsiteX6" fmla="*/ 987931 w 3001498"/>
                <a:gd name="connsiteY6" fmla="*/ 531531 h 2572325"/>
                <a:gd name="connsiteX7" fmla="*/ 686445 w 3001498"/>
                <a:gd name="connsiteY7" fmla="*/ 5204 h 2572325"/>
                <a:gd name="connsiteX8" fmla="*/ 503392 w 3001498"/>
                <a:gd name="connsiteY8" fmla="*/ 771811 h 2572325"/>
                <a:gd name="connsiteX9" fmla="*/ 354663 w 3001498"/>
                <a:gd name="connsiteY9" fmla="*/ 1306570 h 2572325"/>
                <a:gd name="connsiteX10" fmla="*/ 0 w 3001498"/>
                <a:gd name="connsiteY10" fmla="*/ 1012093 h 2572325"/>
                <a:gd name="connsiteX11" fmla="*/ 846614 w 3001498"/>
                <a:gd name="connsiteY11" fmla="*/ 1208712 h 2572325"/>
                <a:gd name="connsiteX12" fmla="*/ 354663 w 3001498"/>
                <a:gd name="connsiteY12" fmla="*/ 1286697 h 2572325"/>
                <a:gd name="connsiteX13" fmla="*/ 961021 w 3001498"/>
                <a:gd name="connsiteY13" fmla="*/ 565858 h 2572325"/>
                <a:gd name="connsiteX14" fmla="*/ 491952 w 3001498"/>
                <a:gd name="connsiteY14" fmla="*/ 748928 h 2572325"/>
                <a:gd name="connsiteX15" fmla="*/ 858055 w 3001498"/>
                <a:gd name="connsiteY15" fmla="*/ 1229488 h 2572325"/>
                <a:gd name="connsiteX16" fmla="*/ 1338565 w 3001498"/>
                <a:gd name="connsiteY16" fmla="*/ 1172279 h 2572325"/>
                <a:gd name="connsiteX17" fmla="*/ 3001498 w 3001498"/>
                <a:gd name="connsiteY17" fmla="*/ 2572325 h 2572325"/>
                <a:gd name="connsiteX18" fmla="*/ 862154 w 3001498"/>
                <a:gd name="connsiteY18" fmla="*/ 1195163 h 2572325"/>
                <a:gd name="connsiteX19" fmla="*/ 1452974 w 3001498"/>
                <a:gd name="connsiteY19" fmla="*/ 188273 h 2572325"/>
                <a:gd name="connsiteX20" fmla="*/ 1315685 w 3001498"/>
                <a:gd name="connsiteY20" fmla="*/ 1160836 h 2572325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18" fmla="*/ 1452974 w 1464413"/>
                <a:gd name="connsiteY18" fmla="*/ 188273 h 1306570"/>
                <a:gd name="connsiteX19" fmla="*/ 1315685 w 1464413"/>
                <a:gd name="connsiteY19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18" fmla="*/ 1452974 w 1464413"/>
                <a:gd name="connsiteY18" fmla="*/ 18827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686445 w 1464413"/>
                <a:gd name="connsiteY6" fmla="*/ 5204 h 1306570"/>
                <a:gd name="connsiteX7" fmla="*/ 503392 w 1464413"/>
                <a:gd name="connsiteY7" fmla="*/ 771811 h 1306570"/>
                <a:gd name="connsiteX8" fmla="*/ 354663 w 1464413"/>
                <a:gd name="connsiteY8" fmla="*/ 1306570 h 1306570"/>
                <a:gd name="connsiteX9" fmla="*/ 0 w 1464413"/>
                <a:gd name="connsiteY9" fmla="*/ 1012093 h 1306570"/>
                <a:gd name="connsiteX10" fmla="*/ 846614 w 1464413"/>
                <a:gd name="connsiteY10" fmla="*/ 1208712 h 1306570"/>
                <a:gd name="connsiteX11" fmla="*/ 354663 w 1464413"/>
                <a:gd name="connsiteY11" fmla="*/ 1286697 h 1306570"/>
                <a:gd name="connsiteX12" fmla="*/ 961021 w 1464413"/>
                <a:gd name="connsiteY12" fmla="*/ 565858 h 1306570"/>
                <a:gd name="connsiteX13" fmla="*/ 491952 w 1464413"/>
                <a:gd name="connsiteY13" fmla="*/ 748928 h 1306570"/>
                <a:gd name="connsiteX14" fmla="*/ 858055 w 1464413"/>
                <a:gd name="connsiteY14" fmla="*/ 1229488 h 1306570"/>
                <a:gd name="connsiteX15" fmla="*/ 1338565 w 1464413"/>
                <a:gd name="connsiteY15" fmla="*/ 1172279 h 1306570"/>
                <a:gd name="connsiteX16" fmla="*/ 862154 w 1464413"/>
                <a:gd name="connsiteY16" fmla="*/ 119516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686445 w 1464413"/>
                <a:gd name="connsiteY6" fmla="*/ 5204 h 1306570"/>
                <a:gd name="connsiteX7" fmla="*/ 503392 w 1464413"/>
                <a:gd name="connsiteY7" fmla="*/ 771811 h 1306570"/>
                <a:gd name="connsiteX8" fmla="*/ 354663 w 1464413"/>
                <a:gd name="connsiteY8" fmla="*/ 1306570 h 1306570"/>
                <a:gd name="connsiteX9" fmla="*/ 0 w 1464413"/>
                <a:gd name="connsiteY9" fmla="*/ 1012093 h 1306570"/>
                <a:gd name="connsiteX10" fmla="*/ 846614 w 1464413"/>
                <a:gd name="connsiteY10" fmla="*/ 1208712 h 1306570"/>
                <a:gd name="connsiteX11" fmla="*/ 354663 w 1464413"/>
                <a:gd name="connsiteY11" fmla="*/ 1286697 h 1306570"/>
                <a:gd name="connsiteX12" fmla="*/ 491952 w 1464413"/>
                <a:gd name="connsiteY12" fmla="*/ 748928 h 1306570"/>
                <a:gd name="connsiteX13" fmla="*/ 858055 w 1464413"/>
                <a:gd name="connsiteY13" fmla="*/ 1229488 h 1306570"/>
                <a:gd name="connsiteX14" fmla="*/ 1338565 w 1464413"/>
                <a:gd name="connsiteY14" fmla="*/ 1172279 h 1306570"/>
                <a:gd name="connsiteX15" fmla="*/ 862154 w 1464413"/>
                <a:gd name="connsiteY15" fmla="*/ 1195163 h 1306570"/>
                <a:gd name="connsiteX0" fmla="*/ 995344 w 1585262"/>
                <a:gd name="connsiteY0" fmla="*/ 508965 h 1306570"/>
                <a:gd name="connsiteX1" fmla="*/ 1464413 w 1585262"/>
                <a:gd name="connsiteY1" fmla="*/ 200434 h 1306570"/>
                <a:gd name="connsiteX2" fmla="*/ 663562 w 1585262"/>
                <a:gd name="connsiteY2" fmla="*/ 0 h 1306570"/>
                <a:gd name="connsiteX3" fmla="*/ 148730 w 1585262"/>
                <a:gd name="connsiteY3" fmla="*/ 234042 h 1306570"/>
                <a:gd name="connsiteX4" fmla="*/ 34323 w 1585262"/>
                <a:gd name="connsiteY4" fmla="*/ 977766 h 1306570"/>
                <a:gd name="connsiteX5" fmla="*/ 491952 w 1585262"/>
                <a:gd name="connsiteY5" fmla="*/ 768800 h 1306570"/>
                <a:gd name="connsiteX6" fmla="*/ 1585262 w 1585262"/>
                <a:gd name="connsiteY6" fmla="*/ 744797 h 1306570"/>
                <a:gd name="connsiteX7" fmla="*/ 503392 w 1585262"/>
                <a:gd name="connsiteY7" fmla="*/ 771811 h 1306570"/>
                <a:gd name="connsiteX8" fmla="*/ 354663 w 1585262"/>
                <a:gd name="connsiteY8" fmla="*/ 1306570 h 1306570"/>
                <a:gd name="connsiteX9" fmla="*/ 0 w 1585262"/>
                <a:gd name="connsiteY9" fmla="*/ 1012093 h 1306570"/>
                <a:gd name="connsiteX10" fmla="*/ 846614 w 1585262"/>
                <a:gd name="connsiteY10" fmla="*/ 1208712 h 1306570"/>
                <a:gd name="connsiteX11" fmla="*/ 354663 w 1585262"/>
                <a:gd name="connsiteY11" fmla="*/ 1286697 h 1306570"/>
                <a:gd name="connsiteX12" fmla="*/ 491952 w 1585262"/>
                <a:gd name="connsiteY12" fmla="*/ 748928 h 1306570"/>
                <a:gd name="connsiteX13" fmla="*/ 858055 w 1585262"/>
                <a:gd name="connsiteY13" fmla="*/ 1229488 h 1306570"/>
                <a:gd name="connsiteX14" fmla="*/ 1338565 w 1585262"/>
                <a:gd name="connsiteY14" fmla="*/ 1172279 h 1306570"/>
                <a:gd name="connsiteX15" fmla="*/ 862154 w 1585262"/>
                <a:gd name="connsiteY15" fmla="*/ 1195163 h 1306570"/>
                <a:gd name="connsiteX0" fmla="*/ 995344 w 1585262"/>
                <a:gd name="connsiteY0" fmla="*/ 508965 h 1306570"/>
                <a:gd name="connsiteX1" fmla="*/ 1464413 w 1585262"/>
                <a:gd name="connsiteY1" fmla="*/ 200434 h 1306570"/>
                <a:gd name="connsiteX2" fmla="*/ 663562 w 1585262"/>
                <a:gd name="connsiteY2" fmla="*/ 0 h 1306570"/>
                <a:gd name="connsiteX3" fmla="*/ 148730 w 1585262"/>
                <a:gd name="connsiteY3" fmla="*/ 234042 h 1306570"/>
                <a:gd name="connsiteX4" fmla="*/ 972105 w 1585262"/>
                <a:gd name="connsiteY4" fmla="*/ 497523 h 1306570"/>
                <a:gd name="connsiteX5" fmla="*/ 491952 w 1585262"/>
                <a:gd name="connsiteY5" fmla="*/ 768800 h 1306570"/>
                <a:gd name="connsiteX6" fmla="*/ 1585262 w 1585262"/>
                <a:gd name="connsiteY6" fmla="*/ 744797 h 1306570"/>
                <a:gd name="connsiteX7" fmla="*/ 503392 w 1585262"/>
                <a:gd name="connsiteY7" fmla="*/ 771811 h 1306570"/>
                <a:gd name="connsiteX8" fmla="*/ 354663 w 1585262"/>
                <a:gd name="connsiteY8" fmla="*/ 1306570 h 1306570"/>
                <a:gd name="connsiteX9" fmla="*/ 0 w 1585262"/>
                <a:gd name="connsiteY9" fmla="*/ 1012093 h 1306570"/>
                <a:gd name="connsiteX10" fmla="*/ 846614 w 1585262"/>
                <a:gd name="connsiteY10" fmla="*/ 1208712 h 1306570"/>
                <a:gd name="connsiteX11" fmla="*/ 354663 w 1585262"/>
                <a:gd name="connsiteY11" fmla="*/ 1286697 h 1306570"/>
                <a:gd name="connsiteX12" fmla="*/ 491952 w 1585262"/>
                <a:gd name="connsiteY12" fmla="*/ 748928 h 1306570"/>
                <a:gd name="connsiteX13" fmla="*/ 858055 w 1585262"/>
                <a:gd name="connsiteY13" fmla="*/ 1229488 h 1306570"/>
                <a:gd name="connsiteX14" fmla="*/ 1338565 w 1585262"/>
                <a:gd name="connsiteY14" fmla="*/ 1172279 h 1306570"/>
                <a:gd name="connsiteX15" fmla="*/ 862154 w 1585262"/>
                <a:gd name="connsiteY15" fmla="*/ 1195163 h 1306570"/>
                <a:gd name="connsiteX0" fmla="*/ 995344 w 1585262"/>
                <a:gd name="connsiteY0" fmla="*/ 508965 h 2584327"/>
                <a:gd name="connsiteX1" fmla="*/ 1464413 w 1585262"/>
                <a:gd name="connsiteY1" fmla="*/ 200434 h 2584327"/>
                <a:gd name="connsiteX2" fmla="*/ 663562 w 1585262"/>
                <a:gd name="connsiteY2" fmla="*/ 0 h 2584327"/>
                <a:gd name="connsiteX3" fmla="*/ 148730 w 1585262"/>
                <a:gd name="connsiteY3" fmla="*/ 234042 h 2584327"/>
                <a:gd name="connsiteX4" fmla="*/ 972105 w 1585262"/>
                <a:gd name="connsiteY4" fmla="*/ 497523 h 2584327"/>
                <a:gd name="connsiteX5" fmla="*/ 491952 w 1585262"/>
                <a:gd name="connsiteY5" fmla="*/ 768800 h 2584327"/>
                <a:gd name="connsiteX6" fmla="*/ 1585262 w 1585262"/>
                <a:gd name="connsiteY6" fmla="*/ 744797 h 2584327"/>
                <a:gd name="connsiteX7" fmla="*/ 503392 w 1585262"/>
                <a:gd name="connsiteY7" fmla="*/ 771811 h 2584327"/>
                <a:gd name="connsiteX8" fmla="*/ 354663 w 1585262"/>
                <a:gd name="connsiteY8" fmla="*/ 1306570 h 2584327"/>
                <a:gd name="connsiteX9" fmla="*/ 0 w 1585262"/>
                <a:gd name="connsiteY9" fmla="*/ 1012093 h 2584327"/>
                <a:gd name="connsiteX10" fmla="*/ 846614 w 1585262"/>
                <a:gd name="connsiteY10" fmla="*/ 1208712 h 2584327"/>
                <a:gd name="connsiteX11" fmla="*/ 354663 w 1585262"/>
                <a:gd name="connsiteY11" fmla="*/ 1286697 h 2584327"/>
                <a:gd name="connsiteX12" fmla="*/ 1156055 w 1585262"/>
                <a:gd name="connsiteY12" fmla="*/ 2584327 h 2584327"/>
                <a:gd name="connsiteX13" fmla="*/ 858055 w 1585262"/>
                <a:gd name="connsiteY13" fmla="*/ 1229488 h 2584327"/>
                <a:gd name="connsiteX14" fmla="*/ 1338565 w 1585262"/>
                <a:gd name="connsiteY14" fmla="*/ 1172279 h 2584327"/>
                <a:gd name="connsiteX15" fmla="*/ 862154 w 1585262"/>
                <a:gd name="connsiteY15" fmla="*/ 1195163 h 2584327"/>
                <a:gd name="connsiteX0" fmla="*/ 1212176 w 1802094"/>
                <a:gd name="connsiteY0" fmla="*/ 508965 h 2584327"/>
                <a:gd name="connsiteX1" fmla="*/ 1681245 w 1802094"/>
                <a:gd name="connsiteY1" fmla="*/ 200434 h 2584327"/>
                <a:gd name="connsiteX2" fmla="*/ 880394 w 1802094"/>
                <a:gd name="connsiteY2" fmla="*/ 0 h 2584327"/>
                <a:gd name="connsiteX3" fmla="*/ 365562 w 1802094"/>
                <a:gd name="connsiteY3" fmla="*/ 234042 h 2584327"/>
                <a:gd name="connsiteX4" fmla="*/ 1188937 w 1802094"/>
                <a:gd name="connsiteY4" fmla="*/ 497523 h 2584327"/>
                <a:gd name="connsiteX5" fmla="*/ 708784 w 1802094"/>
                <a:gd name="connsiteY5" fmla="*/ 768800 h 2584327"/>
                <a:gd name="connsiteX6" fmla="*/ 1802094 w 1802094"/>
                <a:gd name="connsiteY6" fmla="*/ 744797 h 2584327"/>
                <a:gd name="connsiteX7" fmla="*/ 0 w 1802094"/>
                <a:gd name="connsiteY7" fmla="*/ 2402401 h 2584327"/>
                <a:gd name="connsiteX8" fmla="*/ 571495 w 1802094"/>
                <a:gd name="connsiteY8" fmla="*/ 1306570 h 2584327"/>
                <a:gd name="connsiteX9" fmla="*/ 216832 w 1802094"/>
                <a:gd name="connsiteY9" fmla="*/ 1012093 h 2584327"/>
                <a:gd name="connsiteX10" fmla="*/ 1063446 w 1802094"/>
                <a:gd name="connsiteY10" fmla="*/ 1208712 h 2584327"/>
                <a:gd name="connsiteX11" fmla="*/ 571495 w 1802094"/>
                <a:gd name="connsiteY11" fmla="*/ 1286697 h 2584327"/>
                <a:gd name="connsiteX12" fmla="*/ 1372887 w 1802094"/>
                <a:gd name="connsiteY12" fmla="*/ 2584327 h 2584327"/>
                <a:gd name="connsiteX13" fmla="*/ 1074887 w 1802094"/>
                <a:gd name="connsiteY13" fmla="*/ 1229488 h 2584327"/>
                <a:gd name="connsiteX14" fmla="*/ 1555397 w 1802094"/>
                <a:gd name="connsiteY14" fmla="*/ 1172279 h 2584327"/>
                <a:gd name="connsiteX15" fmla="*/ 1078986 w 1802094"/>
                <a:gd name="connsiteY15" fmla="*/ 1195163 h 2584327"/>
                <a:gd name="connsiteX0" fmla="*/ 1366447 w 1835516"/>
                <a:gd name="connsiteY0" fmla="*/ 508965 h 2584327"/>
                <a:gd name="connsiteX1" fmla="*/ 1835516 w 1835516"/>
                <a:gd name="connsiteY1" fmla="*/ 200434 h 2584327"/>
                <a:gd name="connsiteX2" fmla="*/ 1034665 w 1835516"/>
                <a:gd name="connsiteY2" fmla="*/ 0 h 2584327"/>
                <a:gd name="connsiteX3" fmla="*/ 519833 w 1835516"/>
                <a:gd name="connsiteY3" fmla="*/ 234042 h 2584327"/>
                <a:gd name="connsiteX4" fmla="*/ 1343208 w 1835516"/>
                <a:gd name="connsiteY4" fmla="*/ 497523 h 2584327"/>
                <a:gd name="connsiteX5" fmla="*/ 863055 w 1835516"/>
                <a:gd name="connsiteY5" fmla="*/ 768800 h 2584327"/>
                <a:gd name="connsiteX6" fmla="*/ 0 w 1835516"/>
                <a:gd name="connsiteY6" fmla="*/ 1665988 h 2584327"/>
                <a:gd name="connsiteX7" fmla="*/ 154271 w 1835516"/>
                <a:gd name="connsiteY7" fmla="*/ 2402401 h 2584327"/>
                <a:gd name="connsiteX8" fmla="*/ 725766 w 1835516"/>
                <a:gd name="connsiteY8" fmla="*/ 1306570 h 2584327"/>
                <a:gd name="connsiteX9" fmla="*/ 371103 w 1835516"/>
                <a:gd name="connsiteY9" fmla="*/ 1012093 h 2584327"/>
                <a:gd name="connsiteX10" fmla="*/ 1217717 w 1835516"/>
                <a:gd name="connsiteY10" fmla="*/ 1208712 h 2584327"/>
                <a:gd name="connsiteX11" fmla="*/ 725766 w 1835516"/>
                <a:gd name="connsiteY11" fmla="*/ 1286697 h 2584327"/>
                <a:gd name="connsiteX12" fmla="*/ 1527158 w 1835516"/>
                <a:gd name="connsiteY12" fmla="*/ 2584327 h 2584327"/>
                <a:gd name="connsiteX13" fmla="*/ 1229158 w 1835516"/>
                <a:gd name="connsiteY13" fmla="*/ 1229488 h 2584327"/>
                <a:gd name="connsiteX14" fmla="*/ 1709668 w 1835516"/>
                <a:gd name="connsiteY14" fmla="*/ 1172279 h 2584327"/>
                <a:gd name="connsiteX15" fmla="*/ 1233257 w 1835516"/>
                <a:gd name="connsiteY15" fmla="*/ 1195163 h 2584327"/>
                <a:gd name="connsiteX0" fmla="*/ 1366447 w 1835516"/>
                <a:gd name="connsiteY0" fmla="*/ 508965 h 2839386"/>
                <a:gd name="connsiteX1" fmla="*/ 1835516 w 1835516"/>
                <a:gd name="connsiteY1" fmla="*/ 200434 h 2839386"/>
                <a:gd name="connsiteX2" fmla="*/ 1034665 w 1835516"/>
                <a:gd name="connsiteY2" fmla="*/ 0 h 2839386"/>
                <a:gd name="connsiteX3" fmla="*/ 519833 w 1835516"/>
                <a:gd name="connsiteY3" fmla="*/ 234042 h 2839386"/>
                <a:gd name="connsiteX4" fmla="*/ 1343208 w 1835516"/>
                <a:gd name="connsiteY4" fmla="*/ 497523 h 2839386"/>
                <a:gd name="connsiteX5" fmla="*/ 863055 w 1835516"/>
                <a:gd name="connsiteY5" fmla="*/ 768800 h 2839386"/>
                <a:gd name="connsiteX6" fmla="*/ 0 w 1835516"/>
                <a:gd name="connsiteY6" fmla="*/ 1665988 h 2839386"/>
                <a:gd name="connsiteX7" fmla="*/ 154271 w 1835516"/>
                <a:gd name="connsiteY7" fmla="*/ 2402401 h 2839386"/>
                <a:gd name="connsiteX8" fmla="*/ 725766 w 1835516"/>
                <a:gd name="connsiteY8" fmla="*/ 1306570 h 2839386"/>
                <a:gd name="connsiteX9" fmla="*/ 371103 w 1835516"/>
                <a:gd name="connsiteY9" fmla="*/ 1012093 h 2839386"/>
                <a:gd name="connsiteX10" fmla="*/ 1217717 w 1835516"/>
                <a:gd name="connsiteY10" fmla="*/ 1208712 h 2839386"/>
                <a:gd name="connsiteX11" fmla="*/ 725766 w 1835516"/>
                <a:gd name="connsiteY11" fmla="*/ 1286697 h 2839386"/>
                <a:gd name="connsiteX12" fmla="*/ 1527158 w 1835516"/>
                <a:gd name="connsiteY12" fmla="*/ 2584327 h 2839386"/>
                <a:gd name="connsiteX13" fmla="*/ 1229158 w 1835516"/>
                <a:gd name="connsiteY13" fmla="*/ 1229488 h 2839386"/>
                <a:gd name="connsiteX14" fmla="*/ 707525 w 1835516"/>
                <a:gd name="connsiteY14" fmla="*/ 2839386 h 2839386"/>
                <a:gd name="connsiteX15" fmla="*/ 1233257 w 1835516"/>
                <a:gd name="connsiteY15" fmla="*/ 1195163 h 2839386"/>
                <a:gd name="connsiteX0" fmla="*/ 1366447 w 1835516"/>
                <a:gd name="connsiteY0" fmla="*/ 508965 h 2839386"/>
                <a:gd name="connsiteX1" fmla="*/ 1835516 w 1835516"/>
                <a:gd name="connsiteY1" fmla="*/ 200434 h 2839386"/>
                <a:gd name="connsiteX2" fmla="*/ 1034665 w 1835516"/>
                <a:gd name="connsiteY2" fmla="*/ 0 h 2839386"/>
                <a:gd name="connsiteX3" fmla="*/ 519833 w 1835516"/>
                <a:gd name="connsiteY3" fmla="*/ 234042 h 2839386"/>
                <a:gd name="connsiteX4" fmla="*/ 1343208 w 1835516"/>
                <a:gd name="connsiteY4" fmla="*/ 497523 h 2839386"/>
                <a:gd name="connsiteX5" fmla="*/ 1698228 w 1835516"/>
                <a:gd name="connsiteY5" fmla="*/ 1186547 h 2839386"/>
                <a:gd name="connsiteX6" fmla="*/ 0 w 1835516"/>
                <a:gd name="connsiteY6" fmla="*/ 1665988 h 2839386"/>
                <a:gd name="connsiteX7" fmla="*/ 154271 w 1835516"/>
                <a:gd name="connsiteY7" fmla="*/ 2402401 h 2839386"/>
                <a:gd name="connsiteX8" fmla="*/ 725766 w 1835516"/>
                <a:gd name="connsiteY8" fmla="*/ 1306570 h 2839386"/>
                <a:gd name="connsiteX9" fmla="*/ 371103 w 1835516"/>
                <a:gd name="connsiteY9" fmla="*/ 1012093 h 2839386"/>
                <a:gd name="connsiteX10" fmla="*/ 1217717 w 1835516"/>
                <a:gd name="connsiteY10" fmla="*/ 1208712 h 2839386"/>
                <a:gd name="connsiteX11" fmla="*/ 725766 w 1835516"/>
                <a:gd name="connsiteY11" fmla="*/ 1286697 h 2839386"/>
                <a:gd name="connsiteX12" fmla="*/ 1527158 w 1835516"/>
                <a:gd name="connsiteY12" fmla="*/ 2584327 h 2839386"/>
                <a:gd name="connsiteX13" fmla="*/ 1229158 w 1835516"/>
                <a:gd name="connsiteY13" fmla="*/ 1229488 h 2839386"/>
                <a:gd name="connsiteX14" fmla="*/ 707525 w 1835516"/>
                <a:gd name="connsiteY14" fmla="*/ 2839386 h 2839386"/>
                <a:gd name="connsiteX15" fmla="*/ 1233257 w 1835516"/>
                <a:gd name="connsiteY15" fmla="*/ 1195163 h 2839386"/>
                <a:gd name="connsiteX0" fmla="*/ 1366447 w 1835516"/>
                <a:gd name="connsiteY0" fmla="*/ 508965 h 3030562"/>
                <a:gd name="connsiteX1" fmla="*/ 1835516 w 1835516"/>
                <a:gd name="connsiteY1" fmla="*/ 200434 h 3030562"/>
                <a:gd name="connsiteX2" fmla="*/ 1034665 w 1835516"/>
                <a:gd name="connsiteY2" fmla="*/ 0 h 3030562"/>
                <a:gd name="connsiteX3" fmla="*/ 519833 w 1835516"/>
                <a:gd name="connsiteY3" fmla="*/ 234042 h 3030562"/>
                <a:gd name="connsiteX4" fmla="*/ 1343208 w 1835516"/>
                <a:gd name="connsiteY4" fmla="*/ 497523 h 3030562"/>
                <a:gd name="connsiteX5" fmla="*/ 1698228 w 1835516"/>
                <a:gd name="connsiteY5" fmla="*/ 1186547 h 3030562"/>
                <a:gd name="connsiteX6" fmla="*/ 0 w 1835516"/>
                <a:gd name="connsiteY6" fmla="*/ 1665988 h 3030562"/>
                <a:gd name="connsiteX7" fmla="*/ 154271 w 1835516"/>
                <a:gd name="connsiteY7" fmla="*/ 2402401 h 3030562"/>
                <a:gd name="connsiteX8" fmla="*/ 725766 w 1835516"/>
                <a:gd name="connsiteY8" fmla="*/ 1306570 h 3030562"/>
                <a:gd name="connsiteX9" fmla="*/ 371103 w 1835516"/>
                <a:gd name="connsiteY9" fmla="*/ 1012093 h 3030562"/>
                <a:gd name="connsiteX10" fmla="*/ 1217717 w 1835516"/>
                <a:gd name="connsiteY10" fmla="*/ 1208712 h 3030562"/>
                <a:gd name="connsiteX11" fmla="*/ 725766 w 1835516"/>
                <a:gd name="connsiteY11" fmla="*/ 1286697 h 3030562"/>
                <a:gd name="connsiteX12" fmla="*/ 1527158 w 1835516"/>
                <a:gd name="connsiteY12" fmla="*/ 2584327 h 3030562"/>
                <a:gd name="connsiteX13" fmla="*/ 1229158 w 1835516"/>
                <a:gd name="connsiteY13" fmla="*/ 1229488 h 3030562"/>
                <a:gd name="connsiteX14" fmla="*/ 707525 w 1835516"/>
                <a:gd name="connsiteY14" fmla="*/ 2839386 h 3030562"/>
                <a:gd name="connsiteX15" fmla="*/ 127176 w 1835516"/>
                <a:gd name="connsiteY15" fmla="*/ 3030562 h 3030562"/>
                <a:gd name="connsiteX0" fmla="*/ 1366447 w 1835516"/>
                <a:gd name="connsiteY0" fmla="*/ 508965 h 3487837"/>
                <a:gd name="connsiteX1" fmla="*/ 1835516 w 1835516"/>
                <a:gd name="connsiteY1" fmla="*/ 200434 h 3487837"/>
                <a:gd name="connsiteX2" fmla="*/ 1034665 w 1835516"/>
                <a:gd name="connsiteY2" fmla="*/ 0 h 3487837"/>
                <a:gd name="connsiteX3" fmla="*/ 519833 w 1835516"/>
                <a:gd name="connsiteY3" fmla="*/ 234042 h 3487837"/>
                <a:gd name="connsiteX4" fmla="*/ 1343208 w 1835516"/>
                <a:gd name="connsiteY4" fmla="*/ 497523 h 3487837"/>
                <a:gd name="connsiteX5" fmla="*/ 1698228 w 1835516"/>
                <a:gd name="connsiteY5" fmla="*/ 1186547 h 3487837"/>
                <a:gd name="connsiteX6" fmla="*/ 0 w 1835516"/>
                <a:gd name="connsiteY6" fmla="*/ 1665988 h 3487837"/>
                <a:gd name="connsiteX7" fmla="*/ 154271 w 1835516"/>
                <a:gd name="connsiteY7" fmla="*/ 2402401 h 3487837"/>
                <a:gd name="connsiteX8" fmla="*/ 725766 w 1835516"/>
                <a:gd name="connsiteY8" fmla="*/ 1306570 h 3487837"/>
                <a:gd name="connsiteX9" fmla="*/ 371103 w 1835516"/>
                <a:gd name="connsiteY9" fmla="*/ 1012093 h 3487837"/>
                <a:gd name="connsiteX10" fmla="*/ 1217717 w 1835516"/>
                <a:gd name="connsiteY10" fmla="*/ 1208712 h 3487837"/>
                <a:gd name="connsiteX11" fmla="*/ 725766 w 1835516"/>
                <a:gd name="connsiteY11" fmla="*/ 1286697 h 3487837"/>
                <a:gd name="connsiteX12" fmla="*/ 1527158 w 1835516"/>
                <a:gd name="connsiteY12" fmla="*/ 2584327 h 3487837"/>
                <a:gd name="connsiteX13" fmla="*/ 1229158 w 1835516"/>
                <a:gd name="connsiteY13" fmla="*/ 3487837 h 3487837"/>
                <a:gd name="connsiteX14" fmla="*/ 707525 w 1835516"/>
                <a:gd name="connsiteY14" fmla="*/ 2839386 h 3487837"/>
                <a:gd name="connsiteX15" fmla="*/ 127176 w 1835516"/>
                <a:gd name="connsiteY15" fmla="*/ 3030562 h 3487837"/>
                <a:gd name="connsiteX0" fmla="*/ 1366447 w 1835516"/>
                <a:gd name="connsiteY0" fmla="*/ 508965 h 3487837"/>
                <a:gd name="connsiteX1" fmla="*/ 1835516 w 1835516"/>
                <a:gd name="connsiteY1" fmla="*/ 200434 h 3487837"/>
                <a:gd name="connsiteX2" fmla="*/ 1034665 w 1835516"/>
                <a:gd name="connsiteY2" fmla="*/ 0 h 3487837"/>
                <a:gd name="connsiteX3" fmla="*/ 519833 w 1835516"/>
                <a:gd name="connsiteY3" fmla="*/ 234042 h 3487837"/>
                <a:gd name="connsiteX4" fmla="*/ 1343208 w 1835516"/>
                <a:gd name="connsiteY4" fmla="*/ 497523 h 3487837"/>
                <a:gd name="connsiteX5" fmla="*/ 1698228 w 1835516"/>
                <a:gd name="connsiteY5" fmla="*/ 1186547 h 3487837"/>
                <a:gd name="connsiteX6" fmla="*/ 0 w 1835516"/>
                <a:gd name="connsiteY6" fmla="*/ 1665988 h 3487837"/>
                <a:gd name="connsiteX7" fmla="*/ 154271 w 1835516"/>
                <a:gd name="connsiteY7" fmla="*/ 2402401 h 3487837"/>
                <a:gd name="connsiteX8" fmla="*/ 725766 w 1835516"/>
                <a:gd name="connsiteY8" fmla="*/ 1306570 h 3487837"/>
                <a:gd name="connsiteX9" fmla="*/ 371103 w 1835516"/>
                <a:gd name="connsiteY9" fmla="*/ 1012093 h 3487837"/>
                <a:gd name="connsiteX10" fmla="*/ 672232 w 1835516"/>
                <a:gd name="connsiteY10" fmla="*/ 2507888 h 3487837"/>
                <a:gd name="connsiteX11" fmla="*/ 725766 w 1835516"/>
                <a:gd name="connsiteY11" fmla="*/ 1286697 h 3487837"/>
                <a:gd name="connsiteX12" fmla="*/ 1527158 w 1835516"/>
                <a:gd name="connsiteY12" fmla="*/ 2584327 h 3487837"/>
                <a:gd name="connsiteX13" fmla="*/ 1229158 w 1835516"/>
                <a:gd name="connsiteY13" fmla="*/ 3487837 h 3487837"/>
                <a:gd name="connsiteX14" fmla="*/ 707525 w 1835516"/>
                <a:gd name="connsiteY14" fmla="*/ 2839386 h 3487837"/>
                <a:gd name="connsiteX15" fmla="*/ 127176 w 1835516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08423 w 1708340"/>
                <a:gd name="connsiteY6" fmla="*/ 1308276 h 3487837"/>
                <a:gd name="connsiteX7" fmla="*/ 27095 w 1708340"/>
                <a:gd name="connsiteY7" fmla="*/ 2402401 h 3487837"/>
                <a:gd name="connsiteX8" fmla="*/ 598590 w 1708340"/>
                <a:gd name="connsiteY8" fmla="*/ 1306570 h 3487837"/>
                <a:gd name="connsiteX9" fmla="*/ 243927 w 1708340"/>
                <a:gd name="connsiteY9" fmla="*/ 1012093 h 3487837"/>
                <a:gd name="connsiteX10" fmla="*/ 545056 w 1708340"/>
                <a:gd name="connsiteY10" fmla="*/ 2507888 h 3487837"/>
                <a:gd name="connsiteX11" fmla="*/ 598590 w 1708340"/>
                <a:gd name="connsiteY11" fmla="*/ 1286697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2324810"/>
                <a:gd name="connsiteY0" fmla="*/ 508965 h 3487837"/>
                <a:gd name="connsiteX1" fmla="*/ 1708340 w 2324810"/>
                <a:gd name="connsiteY1" fmla="*/ 200434 h 3487837"/>
                <a:gd name="connsiteX2" fmla="*/ 907489 w 2324810"/>
                <a:gd name="connsiteY2" fmla="*/ 0 h 3487837"/>
                <a:gd name="connsiteX3" fmla="*/ 392657 w 2324810"/>
                <a:gd name="connsiteY3" fmla="*/ 234042 h 3487837"/>
                <a:gd name="connsiteX4" fmla="*/ 1216032 w 2324810"/>
                <a:gd name="connsiteY4" fmla="*/ 497523 h 3487837"/>
                <a:gd name="connsiteX5" fmla="*/ 1571052 w 2324810"/>
                <a:gd name="connsiteY5" fmla="*/ 1186547 h 3487837"/>
                <a:gd name="connsiteX6" fmla="*/ 2324810 w 2324810"/>
                <a:gd name="connsiteY6" fmla="*/ 2263074 h 3487837"/>
                <a:gd name="connsiteX7" fmla="*/ 27095 w 2324810"/>
                <a:gd name="connsiteY7" fmla="*/ 2402401 h 3487837"/>
                <a:gd name="connsiteX8" fmla="*/ 598590 w 2324810"/>
                <a:gd name="connsiteY8" fmla="*/ 1306570 h 3487837"/>
                <a:gd name="connsiteX9" fmla="*/ 243927 w 2324810"/>
                <a:gd name="connsiteY9" fmla="*/ 1012093 h 3487837"/>
                <a:gd name="connsiteX10" fmla="*/ 545056 w 2324810"/>
                <a:gd name="connsiteY10" fmla="*/ 2507888 h 3487837"/>
                <a:gd name="connsiteX11" fmla="*/ 598590 w 2324810"/>
                <a:gd name="connsiteY11" fmla="*/ 1286697 h 3487837"/>
                <a:gd name="connsiteX12" fmla="*/ 1399982 w 2324810"/>
                <a:gd name="connsiteY12" fmla="*/ 2584327 h 3487837"/>
                <a:gd name="connsiteX13" fmla="*/ 1101982 w 2324810"/>
                <a:gd name="connsiteY13" fmla="*/ 3487837 h 3487837"/>
                <a:gd name="connsiteX14" fmla="*/ 580349 w 2324810"/>
                <a:gd name="connsiteY14" fmla="*/ 2839386 h 3487837"/>
                <a:gd name="connsiteX15" fmla="*/ 0 w 232481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095 w 1708340"/>
                <a:gd name="connsiteY7" fmla="*/ 2402401 h 3487837"/>
                <a:gd name="connsiteX8" fmla="*/ 598590 w 1708340"/>
                <a:gd name="connsiteY8" fmla="*/ 1306570 h 3487837"/>
                <a:gd name="connsiteX9" fmla="*/ 243927 w 1708340"/>
                <a:gd name="connsiteY9" fmla="*/ 1012093 h 3487837"/>
                <a:gd name="connsiteX10" fmla="*/ 545056 w 1708340"/>
                <a:gd name="connsiteY10" fmla="*/ 2507888 h 3487837"/>
                <a:gd name="connsiteX11" fmla="*/ 598590 w 1708340"/>
                <a:gd name="connsiteY11" fmla="*/ 1286697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409995 w 2091240"/>
                <a:gd name="connsiteY7" fmla="*/ 2402401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981490 w 2091240"/>
                <a:gd name="connsiteY11" fmla="*/ 1286697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661691 w 2091240"/>
                <a:gd name="connsiteY7" fmla="*/ 937836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981490 w 2091240"/>
                <a:gd name="connsiteY11" fmla="*/ 1286697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661691 w 2091240"/>
                <a:gd name="connsiteY7" fmla="*/ 937836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1796551 w 2091240"/>
                <a:gd name="connsiteY11" fmla="*/ 2025219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8791 w 1708340"/>
                <a:gd name="connsiteY7" fmla="*/ 937836 h 3487837"/>
                <a:gd name="connsiteX8" fmla="*/ 598590 w 1708340"/>
                <a:gd name="connsiteY8" fmla="*/ 1306570 h 3487837"/>
                <a:gd name="connsiteX9" fmla="*/ 753760 w 1708340"/>
                <a:gd name="connsiteY9" fmla="*/ 806456 h 3487837"/>
                <a:gd name="connsiteX10" fmla="*/ 545056 w 1708340"/>
                <a:gd name="connsiteY10" fmla="*/ 2507888 h 3487837"/>
                <a:gd name="connsiteX11" fmla="*/ 1413651 w 1708340"/>
                <a:gd name="connsiteY11" fmla="*/ 2025219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8791 w 1708340"/>
                <a:gd name="connsiteY7" fmla="*/ 937836 h 3487837"/>
                <a:gd name="connsiteX8" fmla="*/ 598590 w 1708340"/>
                <a:gd name="connsiteY8" fmla="*/ 1306570 h 3487837"/>
                <a:gd name="connsiteX9" fmla="*/ 753760 w 1708340"/>
                <a:gd name="connsiteY9" fmla="*/ 806456 h 3487837"/>
                <a:gd name="connsiteX10" fmla="*/ 951023 w 1708340"/>
                <a:gd name="connsiteY10" fmla="*/ 13550 h 3487837"/>
                <a:gd name="connsiteX11" fmla="*/ 1413651 w 1708340"/>
                <a:gd name="connsiteY11" fmla="*/ 2025219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2145501"/>
                <a:gd name="connsiteY0" fmla="*/ 508965 h 3487837"/>
                <a:gd name="connsiteX1" fmla="*/ 2145501 w 2145501"/>
                <a:gd name="connsiteY1" fmla="*/ 1145497 h 3487837"/>
                <a:gd name="connsiteX2" fmla="*/ 1708340 w 2145501"/>
                <a:gd name="connsiteY2" fmla="*/ 200434 h 3487837"/>
                <a:gd name="connsiteX3" fmla="*/ 907489 w 2145501"/>
                <a:gd name="connsiteY3" fmla="*/ 0 h 3487837"/>
                <a:gd name="connsiteX4" fmla="*/ 392657 w 2145501"/>
                <a:gd name="connsiteY4" fmla="*/ 234042 h 3487837"/>
                <a:gd name="connsiteX5" fmla="*/ 1216032 w 2145501"/>
                <a:gd name="connsiteY5" fmla="*/ 497523 h 3487837"/>
                <a:gd name="connsiteX6" fmla="*/ 1571052 w 2145501"/>
                <a:gd name="connsiteY6" fmla="*/ 1186547 h 3487837"/>
                <a:gd name="connsiteX7" fmla="*/ 1131304 w 2145501"/>
                <a:gd name="connsiteY7" fmla="*/ 1187534 h 3487837"/>
                <a:gd name="connsiteX8" fmla="*/ 278791 w 2145501"/>
                <a:gd name="connsiteY8" fmla="*/ 937836 h 3487837"/>
                <a:gd name="connsiteX9" fmla="*/ 598590 w 2145501"/>
                <a:gd name="connsiteY9" fmla="*/ 1306570 h 3487837"/>
                <a:gd name="connsiteX10" fmla="*/ 753760 w 2145501"/>
                <a:gd name="connsiteY10" fmla="*/ 806456 h 3487837"/>
                <a:gd name="connsiteX11" fmla="*/ 951023 w 2145501"/>
                <a:gd name="connsiteY11" fmla="*/ 13550 h 3487837"/>
                <a:gd name="connsiteX12" fmla="*/ 1413651 w 2145501"/>
                <a:gd name="connsiteY12" fmla="*/ 2025219 h 3487837"/>
                <a:gd name="connsiteX13" fmla="*/ 1399982 w 2145501"/>
                <a:gd name="connsiteY13" fmla="*/ 2584327 h 3487837"/>
                <a:gd name="connsiteX14" fmla="*/ 1101982 w 2145501"/>
                <a:gd name="connsiteY14" fmla="*/ 3487837 h 3487837"/>
                <a:gd name="connsiteX15" fmla="*/ 580349 w 2145501"/>
                <a:gd name="connsiteY15" fmla="*/ 2839386 h 3487837"/>
                <a:gd name="connsiteX16" fmla="*/ 0 w 2145501"/>
                <a:gd name="connsiteY16" fmla="*/ 3030562 h 3487837"/>
                <a:gd name="connsiteX0" fmla="*/ 1239271 w 2145501"/>
                <a:gd name="connsiteY0" fmla="*/ 1208552 h 3487837"/>
                <a:gd name="connsiteX1" fmla="*/ 2145501 w 2145501"/>
                <a:gd name="connsiteY1" fmla="*/ 1145497 h 3487837"/>
                <a:gd name="connsiteX2" fmla="*/ 1708340 w 2145501"/>
                <a:gd name="connsiteY2" fmla="*/ 200434 h 3487837"/>
                <a:gd name="connsiteX3" fmla="*/ 907489 w 2145501"/>
                <a:gd name="connsiteY3" fmla="*/ 0 h 3487837"/>
                <a:gd name="connsiteX4" fmla="*/ 392657 w 2145501"/>
                <a:gd name="connsiteY4" fmla="*/ 234042 h 3487837"/>
                <a:gd name="connsiteX5" fmla="*/ 1216032 w 2145501"/>
                <a:gd name="connsiteY5" fmla="*/ 497523 h 3487837"/>
                <a:gd name="connsiteX6" fmla="*/ 1571052 w 2145501"/>
                <a:gd name="connsiteY6" fmla="*/ 1186547 h 3487837"/>
                <a:gd name="connsiteX7" fmla="*/ 1131304 w 2145501"/>
                <a:gd name="connsiteY7" fmla="*/ 1187534 h 3487837"/>
                <a:gd name="connsiteX8" fmla="*/ 278791 w 2145501"/>
                <a:gd name="connsiteY8" fmla="*/ 937836 h 3487837"/>
                <a:gd name="connsiteX9" fmla="*/ 598590 w 2145501"/>
                <a:gd name="connsiteY9" fmla="*/ 1306570 h 3487837"/>
                <a:gd name="connsiteX10" fmla="*/ 753760 w 2145501"/>
                <a:gd name="connsiteY10" fmla="*/ 806456 h 3487837"/>
                <a:gd name="connsiteX11" fmla="*/ 951023 w 2145501"/>
                <a:gd name="connsiteY11" fmla="*/ 13550 h 3487837"/>
                <a:gd name="connsiteX12" fmla="*/ 1413651 w 2145501"/>
                <a:gd name="connsiteY12" fmla="*/ 2025219 h 3487837"/>
                <a:gd name="connsiteX13" fmla="*/ 1399982 w 2145501"/>
                <a:gd name="connsiteY13" fmla="*/ 2584327 h 3487837"/>
                <a:gd name="connsiteX14" fmla="*/ 1101982 w 2145501"/>
                <a:gd name="connsiteY14" fmla="*/ 3487837 h 3487837"/>
                <a:gd name="connsiteX15" fmla="*/ 580349 w 2145501"/>
                <a:gd name="connsiteY15" fmla="*/ 2839386 h 3487837"/>
                <a:gd name="connsiteX16" fmla="*/ 0 w 2145501"/>
                <a:gd name="connsiteY16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413651 w 1708340"/>
                <a:gd name="connsiteY12" fmla="*/ 2025219 h 3487837"/>
                <a:gd name="connsiteX13" fmla="*/ 1399982 w 1708340"/>
                <a:gd name="connsiteY13" fmla="*/ 2584327 h 3487837"/>
                <a:gd name="connsiteX14" fmla="*/ 1101982 w 1708340"/>
                <a:gd name="connsiteY14" fmla="*/ 3487837 h 3487837"/>
                <a:gd name="connsiteX15" fmla="*/ 580349 w 1708340"/>
                <a:gd name="connsiteY15" fmla="*/ 2839386 h 3487837"/>
                <a:gd name="connsiteX16" fmla="*/ 0 w 1708340"/>
                <a:gd name="connsiteY16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101982 w 1708340"/>
                <a:gd name="connsiteY12" fmla="*/ 3487837 h 3487837"/>
                <a:gd name="connsiteX13" fmla="*/ 580349 w 1708340"/>
                <a:gd name="connsiteY13" fmla="*/ 2839386 h 3487837"/>
                <a:gd name="connsiteX14" fmla="*/ 0 w 1708340"/>
                <a:gd name="connsiteY14" fmla="*/ 3030562 h 3487837"/>
                <a:gd name="connsiteX0" fmla="*/ 1239271 w 1708340"/>
                <a:gd name="connsiteY0" fmla="*/ 1208552 h 3030562"/>
                <a:gd name="connsiteX1" fmla="*/ 742320 w 1708340"/>
                <a:gd name="connsiteY1" fmla="*/ 810268 h 3030562"/>
                <a:gd name="connsiteX2" fmla="*/ 1708340 w 1708340"/>
                <a:gd name="connsiteY2" fmla="*/ 200434 h 3030562"/>
                <a:gd name="connsiteX3" fmla="*/ 907489 w 1708340"/>
                <a:gd name="connsiteY3" fmla="*/ 0 h 3030562"/>
                <a:gd name="connsiteX4" fmla="*/ 392657 w 1708340"/>
                <a:gd name="connsiteY4" fmla="*/ 234042 h 3030562"/>
                <a:gd name="connsiteX5" fmla="*/ 1216032 w 1708340"/>
                <a:gd name="connsiteY5" fmla="*/ 497523 h 3030562"/>
                <a:gd name="connsiteX6" fmla="*/ 1571052 w 1708340"/>
                <a:gd name="connsiteY6" fmla="*/ 1186547 h 3030562"/>
                <a:gd name="connsiteX7" fmla="*/ 1131304 w 1708340"/>
                <a:gd name="connsiteY7" fmla="*/ 1187534 h 3030562"/>
                <a:gd name="connsiteX8" fmla="*/ 278791 w 1708340"/>
                <a:gd name="connsiteY8" fmla="*/ 937836 h 3030562"/>
                <a:gd name="connsiteX9" fmla="*/ 598590 w 1708340"/>
                <a:gd name="connsiteY9" fmla="*/ 1306570 h 3030562"/>
                <a:gd name="connsiteX10" fmla="*/ 753760 w 1708340"/>
                <a:gd name="connsiteY10" fmla="*/ 806456 h 3030562"/>
                <a:gd name="connsiteX11" fmla="*/ 951023 w 1708340"/>
                <a:gd name="connsiteY11" fmla="*/ 13550 h 3030562"/>
                <a:gd name="connsiteX12" fmla="*/ 580349 w 1708340"/>
                <a:gd name="connsiteY12" fmla="*/ 2839386 h 3030562"/>
                <a:gd name="connsiteX13" fmla="*/ 0 w 1708340"/>
                <a:gd name="connsiteY13" fmla="*/ 3030562 h 3030562"/>
                <a:gd name="connsiteX0" fmla="*/ 1239271 w 1708340"/>
                <a:gd name="connsiteY0" fmla="*/ 1208552 h 3030562"/>
                <a:gd name="connsiteX1" fmla="*/ 742320 w 1708340"/>
                <a:gd name="connsiteY1" fmla="*/ 810268 h 3030562"/>
                <a:gd name="connsiteX2" fmla="*/ 1708340 w 1708340"/>
                <a:gd name="connsiteY2" fmla="*/ 200434 h 3030562"/>
                <a:gd name="connsiteX3" fmla="*/ 907489 w 1708340"/>
                <a:gd name="connsiteY3" fmla="*/ 0 h 3030562"/>
                <a:gd name="connsiteX4" fmla="*/ 392657 w 1708340"/>
                <a:gd name="connsiteY4" fmla="*/ 234042 h 3030562"/>
                <a:gd name="connsiteX5" fmla="*/ 1216032 w 1708340"/>
                <a:gd name="connsiteY5" fmla="*/ 497523 h 3030562"/>
                <a:gd name="connsiteX6" fmla="*/ 1571052 w 1708340"/>
                <a:gd name="connsiteY6" fmla="*/ 1186547 h 3030562"/>
                <a:gd name="connsiteX7" fmla="*/ 1131304 w 1708340"/>
                <a:gd name="connsiteY7" fmla="*/ 1187534 h 3030562"/>
                <a:gd name="connsiteX8" fmla="*/ 278791 w 1708340"/>
                <a:gd name="connsiteY8" fmla="*/ 937836 h 3030562"/>
                <a:gd name="connsiteX9" fmla="*/ 598590 w 1708340"/>
                <a:gd name="connsiteY9" fmla="*/ 1306570 h 3030562"/>
                <a:gd name="connsiteX10" fmla="*/ 753760 w 1708340"/>
                <a:gd name="connsiteY10" fmla="*/ 806456 h 3030562"/>
                <a:gd name="connsiteX11" fmla="*/ 951023 w 1708340"/>
                <a:gd name="connsiteY11" fmla="*/ 13550 h 3030562"/>
                <a:gd name="connsiteX12" fmla="*/ 0 w 1708340"/>
                <a:gd name="connsiteY12" fmla="*/ 3030562 h 3030562"/>
                <a:gd name="connsiteX0" fmla="*/ 960480 w 1429549"/>
                <a:gd name="connsiteY0" fmla="*/ 1208552 h 1306570"/>
                <a:gd name="connsiteX1" fmla="*/ 463529 w 1429549"/>
                <a:gd name="connsiteY1" fmla="*/ 810268 h 1306570"/>
                <a:gd name="connsiteX2" fmla="*/ 1429549 w 1429549"/>
                <a:gd name="connsiteY2" fmla="*/ 200434 h 1306570"/>
                <a:gd name="connsiteX3" fmla="*/ 628698 w 1429549"/>
                <a:gd name="connsiteY3" fmla="*/ 0 h 1306570"/>
                <a:gd name="connsiteX4" fmla="*/ 113866 w 1429549"/>
                <a:gd name="connsiteY4" fmla="*/ 234042 h 1306570"/>
                <a:gd name="connsiteX5" fmla="*/ 937241 w 1429549"/>
                <a:gd name="connsiteY5" fmla="*/ 497523 h 1306570"/>
                <a:gd name="connsiteX6" fmla="*/ 1292261 w 1429549"/>
                <a:gd name="connsiteY6" fmla="*/ 1186547 h 1306570"/>
                <a:gd name="connsiteX7" fmla="*/ 852513 w 1429549"/>
                <a:gd name="connsiteY7" fmla="*/ 1187534 h 1306570"/>
                <a:gd name="connsiteX8" fmla="*/ 0 w 1429549"/>
                <a:gd name="connsiteY8" fmla="*/ 937836 h 1306570"/>
                <a:gd name="connsiteX9" fmla="*/ 319799 w 1429549"/>
                <a:gd name="connsiteY9" fmla="*/ 1306570 h 1306570"/>
                <a:gd name="connsiteX10" fmla="*/ 474969 w 1429549"/>
                <a:gd name="connsiteY10" fmla="*/ 806456 h 1306570"/>
                <a:gd name="connsiteX11" fmla="*/ 672232 w 1429549"/>
                <a:gd name="connsiteY11" fmla="*/ 13550 h 1306570"/>
                <a:gd name="connsiteX0" fmla="*/ 446546 w 1429549"/>
                <a:gd name="connsiteY0" fmla="*/ 2256006 h 2256006"/>
                <a:gd name="connsiteX1" fmla="*/ 463529 w 1429549"/>
                <a:gd name="connsiteY1" fmla="*/ 810268 h 2256006"/>
                <a:gd name="connsiteX2" fmla="*/ 1429549 w 1429549"/>
                <a:gd name="connsiteY2" fmla="*/ 200434 h 2256006"/>
                <a:gd name="connsiteX3" fmla="*/ 628698 w 1429549"/>
                <a:gd name="connsiteY3" fmla="*/ 0 h 2256006"/>
                <a:gd name="connsiteX4" fmla="*/ 113866 w 1429549"/>
                <a:gd name="connsiteY4" fmla="*/ 234042 h 2256006"/>
                <a:gd name="connsiteX5" fmla="*/ 937241 w 1429549"/>
                <a:gd name="connsiteY5" fmla="*/ 497523 h 2256006"/>
                <a:gd name="connsiteX6" fmla="*/ 1292261 w 1429549"/>
                <a:gd name="connsiteY6" fmla="*/ 1186547 h 2256006"/>
                <a:gd name="connsiteX7" fmla="*/ 852513 w 1429549"/>
                <a:gd name="connsiteY7" fmla="*/ 1187534 h 2256006"/>
                <a:gd name="connsiteX8" fmla="*/ 0 w 1429549"/>
                <a:gd name="connsiteY8" fmla="*/ 937836 h 2256006"/>
                <a:gd name="connsiteX9" fmla="*/ 319799 w 1429549"/>
                <a:gd name="connsiteY9" fmla="*/ 1306570 h 2256006"/>
                <a:gd name="connsiteX10" fmla="*/ 474969 w 1429549"/>
                <a:gd name="connsiteY10" fmla="*/ 806456 h 2256006"/>
                <a:gd name="connsiteX11" fmla="*/ 672232 w 1429549"/>
                <a:gd name="connsiteY11" fmla="*/ 13550 h 2256006"/>
                <a:gd name="connsiteX0" fmla="*/ 446546 w 1429549"/>
                <a:gd name="connsiteY0" fmla="*/ 2256006 h 2256006"/>
                <a:gd name="connsiteX1" fmla="*/ 829632 w 1429549"/>
                <a:gd name="connsiteY1" fmla="*/ 1168305 h 2256006"/>
                <a:gd name="connsiteX2" fmla="*/ 463529 w 1429549"/>
                <a:gd name="connsiteY2" fmla="*/ 810268 h 2256006"/>
                <a:gd name="connsiteX3" fmla="*/ 1429549 w 1429549"/>
                <a:gd name="connsiteY3" fmla="*/ 200434 h 2256006"/>
                <a:gd name="connsiteX4" fmla="*/ 628698 w 1429549"/>
                <a:gd name="connsiteY4" fmla="*/ 0 h 2256006"/>
                <a:gd name="connsiteX5" fmla="*/ 113866 w 1429549"/>
                <a:gd name="connsiteY5" fmla="*/ 234042 h 2256006"/>
                <a:gd name="connsiteX6" fmla="*/ 937241 w 1429549"/>
                <a:gd name="connsiteY6" fmla="*/ 497523 h 2256006"/>
                <a:gd name="connsiteX7" fmla="*/ 1292261 w 1429549"/>
                <a:gd name="connsiteY7" fmla="*/ 1186547 h 2256006"/>
                <a:gd name="connsiteX8" fmla="*/ 852513 w 1429549"/>
                <a:gd name="connsiteY8" fmla="*/ 1187534 h 2256006"/>
                <a:gd name="connsiteX9" fmla="*/ 0 w 1429549"/>
                <a:gd name="connsiteY9" fmla="*/ 937836 h 2256006"/>
                <a:gd name="connsiteX10" fmla="*/ 319799 w 1429549"/>
                <a:gd name="connsiteY10" fmla="*/ 1306570 h 2256006"/>
                <a:gd name="connsiteX11" fmla="*/ 474969 w 1429549"/>
                <a:gd name="connsiteY11" fmla="*/ 806456 h 2256006"/>
                <a:gd name="connsiteX12" fmla="*/ 672232 w 1429549"/>
                <a:gd name="connsiteY12" fmla="*/ 13550 h 2256006"/>
                <a:gd name="connsiteX0" fmla="*/ 829632 w 1429549"/>
                <a:gd name="connsiteY0" fmla="*/ 1168305 h 1306570"/>
                <a:gd name="connsiteX1" fmla="*/ 463529 w 1429549"/>
                <a:gd name="connsiteY1" fmla="*/ 810268 h 1306570"/>
                <a:gd name="connsiteX2" fmla="*/ 1429549 w 1429549"/>
                <a:gd name="connsiteY2" fmla="*/ 200434 h 1306570"/>
                <a:gd name="connsiteX3" fmla="*/ 628698 w 1429549"/>
                <a:gd name="connsiteY3" fmla="*/ 0 h 1306570"/>
                <a:gd name="connsiteX4" fmla="*/ 113866 w 1429549"/>
                <a:gd name="connsiteY4" fmla="*/ 234042 h 1306570"/>
                <a:gd name="connsiteX5" fmla="*/ 937241 w 1429549"/>
                <a:gd name="connsiteY5" fmla="*/ 497523 h 1306570"/>
                <a:gd name="connsiteX6" fmla="*/ 1292261 w 1429549"/>
                <a:gd name="connsiteY6" fmla="*/ 1186547 h 1306570"/>
                <a:gd name="connsiteX7" fmla="*/ 852513 w 1429549"/>
                <a:gd name="connsiteY7" fmla="*/ 1187534 h 1306570"/>
                <a:gd name="connsiteX8" fmla="*/ 0 w 1429549"/>
                <a:gd name="connsiteY8" fmla="*/ 937836 h 1306570"/>
                <a:gd name="connsiteX9" fmla="*/ 319799 w 1429549"/>
                <a:gd name="connsiteY9" fmla="*/ 1306570 h 1306570"/>
                <a:gd name="connsiteX10" fmla="*/ 474969 w 1429549"/>
                <a:gd name="connsiteY10" fmla="*/ 806456 h 1306570"/>
                <a:gd name="connsiteX11" fmla="*/ 672232 w 1429549"/>
                <a:gd name="connsiteY11" fmla="*/ 13550 h 1306570"/>
                <a:gd name="connsiteX0" fmla="*/ 829632 w 1429549"/>
                <a:gd name="connsiteY0" fmla="*/ 2856187 h 2994452"/>
                <a:gd name="connsiteX1" fmla="*/ 463529 w 1429549"/>
                <a:gd name="connsiteY1" fmla="*/ 2498150 h 2994452"/>
                <a:gd name="connsiteX2" fmla="*/ 1429549 w 1429549"/>
                <a:gd name="connsiteY2" fmla="*/ 1888316 h 2994452"/>
                <a:gd name="connsiteX3" fmla="*/ 628698 w 1429549"/>
                <a:gd name="connsiteY3" fmla="*/ 1687882 h 2994452"/>
                <a:gd name="connsiteX4" fmla="*/ 113866 w 1429549"/>
                <a:gd name="connsiteY4" fmla="*/ 1921924 h 2994452"/>
                <a:gd name="connsiteX5" fmla="*/ 937241 w 1429549"/>
                <a:gd name="connsiteY5" fmla="*/ 2185405 h 2994452"/>
                <a:gd name="connsiteX6" fmla="*/ 1292261 w 1429549"/>
                <a:gd name="connsiteY6" fmla="*/ 2874429 h 2994452"/>
                <a:gd name="connsiteX7" fmla="*/ 852513 w 1429549"/>
                <a:gd name="connsiteY7" fmla="*/ 2875416 h 2994452"/>
                <a:gd name="connsiteX8" fmla="*/ 0 w 1429549"/>
                <a:gd name="connsiteY8" fmla="*/ 2625718 h 2994452"/>
                <a:gd name="connsiteX9" fmla="*/ 319799 w 1429549"/>
                <a:gd name="connsiteY9" fmla="*/ 2994452 h 2994452"/>
                <a:gd name="connsiteX10" fmla="*/ 75085 w 1429549"/>
                <a:gd name="connsiteY10" fmla="*/ 0 h 2994452"/>
                <a:gd name="connsiteX11" fmla="*/ 672232 w 1429549"/>
                <a:gd name="connsiteY11" fmla="*/ 1701432 h 2994452"/>
                <a:gd name="connsiteX0" fmla="*/ 829632 w 1429549"/>
                <a:gd name="connsiteY0" fmla="*/ 2856187 h 2994452"/>
                <a:gd name="connsiteX1" fmla="*/ 463529 w 1429549"/>
                <a:gd name="connsiteY1" fmla="*/ 2498150 h 2994452"/>
                <a:gd name="connsiteX2" fmla="*/ 1429549 w 1429549"/>
                <a:gd name="connsiteY2" fmla="*/ 1888316 h 2994452"/>
                <a:gd name="connsiteX3" fmla="*/ 628698 w 1429549"/>
                <a:gd name="connsiteY3" fmla="*/ 1687882 h 2994452"/>
                <a:gd name="connsiteX4" fmla="*/ 113866 w 1429549"/>
                <a:gd name="connsiteY4" fmla="*/ 1921924 h 2994452"/>
                <a:gd name="connsiteX5" fmla="*/ 937241 w 1429549"/>
                <a:gd name="connsiteY5" fmla="*/ 2185405 h 2994452"/>
                <a:gd name="connsiteX6" fmla="*/ 1292261 w 1429549"/>
                <a:gd name="connsiteY6" fmla="*/ 2874429 h 2994452"/>
                <a:gd name="connsiteX7" fmla="*/ 852513 w 1429549"/>
                <a:gd name="connsiteY7" fmla="*/ 2875416 h 2994452"/>
                <a:gd name="connsiteX8" fmla="*/ 0 w 1429549"/>
                <a:gd name="connsiteY8" fmla="*/ 2625718 h 2994452"/>
                <a:gd name="connsiteX9" fmla="*/ 319799 w 1429549"/>
                <a:gd name="connsiteY9" fmla="*/ 2994452 h 2994452"/>
                <a:gd name="connsiteX10" fmla="*/ 75085 w 1429549"/>
                <a:gd name="connsiteY10" fmla="*/ 0 h 2994452"/>
                <a:gd name="connsiteX11" fmla="*/ 415535 w 1429549"/>
                <a:gd name="connsiteY11" fmla="*/ 580124 h 2994452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957894 w 1450202"/>
                <a:gd name="connsiteY5" fmla="*/ 2185405 h 2875416"/>
                <a:gd name="connsiteX6" fmla="*/ 1312914 w 1450202"/>
                <a:gd name="connsiteY6" fmla="*/ 2874429 h 2875416"/>
                <a:gd name="connsiteX7" fmla="*/ 873166 w 1450202"/>
                <a:gd name="connsiteY7" fmla="*/ 2875416 h 2875416"/>
                <a:gd name="connsiteX8" fmla="*/ 20653 w 1450202"/>
                <a:gd name="connsiteY8" fmla="*/ 2625718 h 2875416"/>
                <a:gd name="connsiteX9" fmla="*/ 0 w 1450202"/>
                <a:gd name="connsiteY9" fmla="*/ 698114 h 2875416"/>
                <a:gd name="connsiteX10" fmla="*/ 95738 w 1450202"/>
                <a:gd name="connsiteY10" fmla="*/ 0 h 2875416"/>
                <a:gd name="connsiteX11" fmla="*/ 436188 w 1450202"/>
                <a:gd name="connsiteY11" fmla="*/ 580124 h 2875416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957894 w 1450202"/>
                <a:gd name="connsiteY5" fmla="*/ 2185405 h 2875416"/>
                <a:gd name="connsiteX6" fmla="*/ 1312914 w 1450202"/>
                <a:gd name="connsiteY6" fmla="*/ 2874429 h 2875416"/>
                <a:gd name="connsiteX7" fmla="*/ 873166 w 1450202"/>
                <a:gd name="connsiteY7" fmla="*/ 2875416 h 2875416"/>
                <a:gd name="connsiteX8" fmla="*/ 451730 w 1450202"/>
                <a:gd name="connsiteY8" fmla="*/ 577615 h 2875416"/>
                <a:gd name="connsiteX9" fmla="*/ 0 w 1450202"/>
                <a:gd name="connsiteY9" fmla="*/ 698114 h 2875416"/>
                <a:gd name="connsiteX10" fmla="*/ 95738 w 1450202"/>
                <a:gd name="connsiteY10" fmla="*/ 0 h 2875416"/>
                <a:gd name="connsiteX11" fmla="*/ 436188 w 1450202"/>
                <a:gd name="connsiteY11" fmla="*/ 580124 h 2875416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1312914 w 1450202"/>
                <a:gd name="connsiteY5" fmla="*/ 2874429 h 2875416"/>
                <a:gd name="connsiteX6" fmla="*/ 873166 w 1450202"/>
                <a:gd name="connsiteY6" fmla="*/ 2875416 h 2875416"/>
                <a:gd name="connsiteX7" fmla="*/ 451730 w 1450202"/>
                <a:gd name="connsiteY7" fmla="*/ 577615 h 2875416"/>
                <a:gd name="connsiteX8" fmla="*/ 0 w 1450202"/>
                <a:gd name="connsiteY8" fmla="*/ 698114 h 2875416"/>
                <a:gd name="connsiteX9" fmla="*/ 95738 w 1450202"/>
                <a:gd name="connsiteY9" fmla="*/ 0 h 2875416"/>
                <a:gd name="connsiteX10" fmla="*/ 436188 w 1450202"/>
                <a:gd name="connsiteY10" fmla="*/ 580124 h 2875416"/>
                <a:gd name="connsiteX0" fmla="*/ 850285 w 1450202"/>
                <a:gd name="connsiteY0" fmla="*/ 2856187 h 2875416"/>
                <a:gd name="connsiteX1" fmla="*/ 484182 w 1450202"/>
                <a:gd name="connsiteY1" fmla="*/ 2498150 h 2875416"/>
                <a:gd name="connsiteX2" fmla="*/ 1450202 w 1450202"/>
                <a:gd name="connsiteY2" fmla="*/ 1888316 h 2875416"/>
                <a:gd name="connsiteX3" fmla="*/ 649351 w 1450202"/>
                <a:gd name="connsiteY3" fmla="*/ 1687882 h 2875416"/>
                <a:gd name="connsiteX4" fmla="*/ 134519 w 1450202"/>
                <a:gd name="connsiteY4" fmla="*/ 1921924 h 2875416"/>
                <a:gd name="connsiteX5" fmla="*/ 873166 w 1450202"/>
                <a:gd name="connsiteY5" fmla="*/ 2875416 h 2875416"/>
                <a:gd name="connsiteX6" fmla="*/ 451730 w 1450202"/>
                <a:gd name="connsiteY6" fmla="*/ 577615 h 2875416"/>
                <a:gd name="connsiteX7" fmla="*/ 0 w 1450202"/>
                <a:gd name="connsiteY7" fmla="*/ 698114 h 2875416"/>
                <a:gd name="connsiteX8" fmla="*/ 95738 w 1450202"/>
                <a:gd name="connsiteY8" fmla="*/ 0 h 2875416"/>
                <a:gd name="connsiteX9" fmla="*/ 436188 w 1450202"/>
                <a:gd name="connsiteY9" fmla="*/ 580124 h 2875416"/>
                <a:gd name="connsiteX0" fmla="*/ 850285 w 1450202"/>
                <a:gd name="connsiteY0" fmla="*/ 2856187 h 2875416"/>
                <a:gd name="connsiteX1" fmla="*/ 1450202 w 1450202"/>
                <a:gd name="connsiteY1" fmla="*/ 1888316 h 2875416"/>
                <a:gd name="connsiteX2" fmla="*/ 649351 w 1450202"/>
                <a:gd name="connsiteY2" fmla="*/ 1687882 h 2875416"/>
                <a:gd name="connsiteX3" fmla="*/ 134519 w 1450202"/>
                <a:gd name="connsiteY3" fmla="*/ 1921924 h 2875416"/>
                <a:gd name="connsiteX4" fmla="*/ 873166 w 1450202"/>
                <a:gd name="connsiteY4" fmla="*/ 2875416 h 2875416"/>
                <a:gd name="connsiteX5" fmla="*/ 451730 w 1450202"/>
                <a:gd name="connsiteY5" fmla="*/ 577615 h 2875416"/>
                <a:gd name="connsiteX6" fmla="*/ 0 w 1450202"/>
                <a:gd name="connsiteY6" fmla="*/ 698114 h 2875416"/>
                <a:gd name="connsiteX7" fmla="*/ 95738 w 1450202"/>
                <a:gd name="connsiteY7" fmla="*/ 0 h 2875416"/>
                <a:gd name="connsiteX8" fmla="*/ 436188 w 1450202"/>
                <a:gd name="connsiteY8" fmla="*/ 580124 h 2875416"/>
                <a:gd name="connsiteX0" fmla="*/ 1450202 w 1450202"/>
                <a:gd name="connsiteY0" fmla="*/ 1888316 h 2875416"/>
                <a:gd name="connsiteX1" fmla="*/ 649351 w 1450202"/>
                <a:gd name="connsiteY1" fmla="*/ 1687882 h 2875416"/>
                <a:gd name="connsiteX2" fmla="*/ 134519 w 1450202"/>
                <a:gd name="connsiteY2" fmla="*/ 1921924 h 2875416"/>
                <a:gd name="connsiteX3" fmla="*/ 873166 w 1450202"/>
                <a:gd name="connsiteY3" fmla="*/ 2875416 h 2875416"/>
                <a:gd name="connsiteX4" fmla="*/ 451730 w 1450202"/>
                <a:gd name="connsiteY4" fmla="*/ 577615 h 2875416"/>
                <a:gd name="connsiteX5" fmla="*/ 0 w 1450202"/>
                <a:gd name="connsiteY5" fmla="*/ 698114 h 2875416"/>
                <a:gd name="connsiteX6" fmla="*/ 95738 w 1450202"/>
                <a:gd name="connsiteY6" fmla="*/ 0 h 2875416"/>
                <a:gd name="connsiteX7" fmla="*/ 436188 w 1450202"/>
                <a:gd name="connsiteY7" fmla="*/ 580124 h 2875416"/>
                <a:gd name="connsiteX0" fmla="*/ 1450202 w 1450202"/>
                <a:gd name="connsiteY0" fmla="*/ 1888316 h 1921924"/>
                <a:gd name="connsiteX1" fmla="*/ 649351 w 1450202"/>
                <a:gd name="connsiteY1" fmla="*/ 1687882 h 1921924"/>
                <a:gd name="connsiteX2" fmla="*/ 134519 w 1450202"/>
                <a:gd name="connsiteY2" fmla="*/ 1921924 h 1921924"/>
                <a:gd name="connsiteX3" fmla="*/ 451730 w 1450202"/>
                <a:gd name="connsiteY3" fmla="*/ 577615 h 1921924"/>
                <a:gd name="connsiteX4" fmla="*/ 0 w 1450202"/>
                <a:gd name="connsiteY4" fmla="*/ 698114 h 1921924"/>
                <a:gd name="connsiteX5" fmla="*/ 95738 w 1450202"/>
                <a:gd name="connsiteY5" fmla="*/ 0 h 1921924"/>
                <a:gd name="connsiteX6" fmla="*/ 436188 w 1450202"/>
                <a:gd name="connsiteY6" fmla="*/ 580124 h 1921924"/>
                <a:gd name="connsiteX0" fmla="*/ 1450202 w 1450202"/>
                <a:gd name="connsiteY0" fmla="*/ 1888316 h 1888316"/>
                <a:gd name="connsiteX1" fmla="*/ 649351 w 1450202"/>
                <a:gd name="connsiteY1" fmla="*/ 1687882 h 1888316"/>
                <a:gd name="connsiteX2" fmla="*/ 451730 w 1450202"/>
                <a:gd name="connsiteY2" fmla="*/ 577615 h 1888316"/>
                <a:gd name="connsiteX3" fmla="*/ 0 w 1450202"/>
                <a:gd name="connsiteY3" fmla="*/ 698114 h 1888316"/>
                <a:gd name="connsiteX4" fmla="*/ 95738 w 1450202"/>
                <a:gd name="connsiteY4" fmla="*/ 0 h 1888316"/>
                <a:gd name="connsiteX5" fmla="*/ 436188 w 1450202"/>
                <a:gd name="connsiteY5" fmla="*/ 580124 h 1888316"/>
                <a:gd name="connsiteX0" fmla="*/ 1450202 w 1450202"/>
                <a:gd name="connsiteY0" fmla="*/ 1888316 h 1888316"/>
                <a:gd name="connsiteX1" fmla="*/ 451730 w 1450202"/>
                <a:gd name="connsiteY1" fmla="*/ 577615 h 1888316"/>
                <a:gd name="connsiteX2" fmla="*/ 0 w 1450202"/>
                <a:gd name="connsiteY2" fmla="*/ 698114 h 1888316"/>
                <a:gd name="connsiteX3" fmla="*/ 95738 w 1450202"/>
                <a:gd name="connsiteY3" fmla="*/ 0 h 1888316"/>
                <a:gd name="connsiteX4" fmla="*/ 436188 w 1450202"/>
                <a:gd name="connsiteY4" fmla="*/ 580124 h 1888316"/>
                <a:gd name="connsiteX0" fmla="*/ 451730 w 451730"/>
                <a:gd name="connsiteY0" fmla="*/ 577615 h 698114"/>
                <a:gd name="connsiteX1" fmla="*/ 0 w 451730"/>
                <a:gd name="connsiteY1" fmla="*/ 698114 h 698114"/>
                <a:gd name="connsiteX2" fmla="*/ 95738 w 451730"/>
                <a:gd name="connsiteY2" fmla="*/ 0 h 698114"/>
                <a:gd name="connsiteX3" fmla="*/ 436188 w 451730"/>
                <a:gd name="connsiteY3" fmla="*/ 580124 h 698114"/>
                <a:gd name="connsiteX0" fmla="*/ 451730 w 451730"/>
                <a:gd name="connsiteY0" fmla="*/ 1393405 h 1513904"/>
                <a:gd name="connsiteX1" fmla="*/ 0 w 451730"/>
                <a:gd name="connsiteY1" fmla="*/ 1513904 h 1513904"/>
                <a:gd name="connsiteX2" fmla="*/ 95738 w 451730"/>
                <a:gd name="connsiteY2" fmla="*/ 815790 h 1513904"/>
                <a:gd name="connsiteX3" fmla="*/ 92966 w 451730"/>
                <a:gd name="connsiteY3" fmla="*/ 0 h 1513904"/>
                <a:gd name="connsiteX0" fmla="*/ 451730 w 601899"/>
                <a:gd name="connsiteY0" fmla="*/ 1540286 h 1660785"/>
                <a:gd name="connsiteX1" fmla="*/ 0 w 601899"/>
                <a:gd name="connsiteY1" fmla="*/ 1660785 h 1660785"/>
                <a:gd name="connsiteX2" fmla="*/ 601899 w 601899"/>
                <a:gd name="connsiteY2" fmla="*/ 0 h 1660785"/>
                <a:gd name="connsiteX3" fmla="*/ 92966 w 601899"/>
                <a:gd name="connsiteY3" fmla="*/ 146881 h 1660785"/>
                <a:gd name="connsiteX0" fmla="*/ 358764 w 644782"/>
                <a:gd name="connsiteY0" fmla="*/ 2203916 h 2203916"/>
                <a:gd name="connsiteX1" fmla="*/ 644782 w 644782"/>
                <a:gd name="connsiteY1" fmla="*/ 0 h 2203916"/>
                <a:gd name="connsiteX2" fmla="*/ 508933 w 644782"/>
                <a:gd name="connsiteY2" fmla="*/ 663630 h 2203916"/>
                <a:gd name="connsiteX3" fmla="*/ 0 w 644782"/>
                <a:gd name="connsiteY3" fmla="*/ 810511 h 2203916"/>
                <a:gd name="connsiteX0" fmla="*/ 358764 w 644782"/>
                <a:gd name="connsiteY0" fmla="*/ 0 h 1325397"/>
                <a:gd name="connsiteX1" fmla="*/ 644782 w 644782"/>
                <a:gd name="connsiteY1" fmla="*/ 514886 h 1325397"/>
                <a:gd name="connsiteX2" fmla="*/ 508933 w 644782"/>
                <a:gd name="connsiteY2" fmla="*/ 1178516 h 1325397"/>
                <a:gd name="connsiteX3" fmla="*/ 0 w 644782"/>
                <a:gd name="connsiteY3" fmla="*/ 1325397 h 13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782" h="1325397">
                  <a:moveTo>
                    <a:pt x="358764" y="0"/>
                  </a:moveTo>
                  <a:lnTo>
                    <a:pt x="644782" y="514886"/>
                  </a:lnTo>
                  <a:lnTo>
                    <a:pt x="508933" y="1178516"/>
                  </a:lnTo>
                  <a:lnTo>
                    <a:pt x="0" y="1325397"/>
                  </a:lnTo>
                </a:path>
              </a:pathLst>
            </a:custGeom>
            <a:ln w="15875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4467424" y="2029352"/>
              <a:ext cx="1429549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949581 w 1464413"/>
                <a:gd name="connsiteY17" fmla="*/ 542974 h 1306570"/>
                <a:gd name="connsiteX18" fmla="*/ 862154 w 1464413"/>
                <a:gd name="connsiteY18" fmla="*/ 1195163 h 1306570"/>
                <a:gd name="connsiteX19" fmla="*/ 1452974 w 1464413"/>
                <a:gd name="connsiteY19" fmla="*/ 188273 h 1306570"/>
                <a:gd name="connsiteX20" fmla="*/ 1315685 w 1464413"/>
                <a:gd name="connsiteY20" fmla="*/ 1160836 h 1306570"/>
                <a:gd name="connsiteX0" fmla="*/ 995344 w 3001498"/>
                <a:gd name="connsiteY0" fmla="*/ 508965 h 2572325"/>
                <a:gd name="connsiteX1" fmla="*/ 1464413 w 3001498"/>
                <a:gd name="connsiteY1" fmla="*/ 200434 h 2572325"/>
                <a:gd name="connsiteX2" fmla="*/ 663562 w 3001498"/>
                <a:gd name="connsiteY2" fmla="*/ 0 h 2572325"/>
                <a:gd name="connsiteX3" fmla="*/ 148730 w 3001498"/>
                <a:gd name="connsiteY3" fmla="*/ 234042 h 2572325"/>
                <a:gd name="connsiteX4" fmla="*/ 34323 w 3001498"/>
                <a:gd name="connsiteY4" fmla="*/ 977766 h 2572325"/>
                <a:gd name="connsiteX5" fmla="*/ 491952 w 3001498"/>
                <a:gd name="connsiteY5" fmla="*/ 768800 h 2572325"/>
                <a:gd name="connsiteX6" fmla="*/ 987931 w 3001498"/>
                <a:gd name="connsiteY6" fmla="*/ 531531 h 2572325"/>
                <a:gd name="connsiteX7" fmla="*/ 686445 w 3001498"/>
                <a:gd name="connsiteY7" fmla="*/ 5204 h 2572325"/>
                <a:gd name="connsiteX8" fmla="*/ 503392 w 3001498"/>
                <a:gd name="connsiteY8" fmla="*/ 771811 h 2572325"/>
                <a:gd name="connsiteX9" fmla="*/ 354663 w 3001498"/>
                <a:gd name="connsiteY9" fmla="*/ 1306570 h 2572325"/>
                <a:gd name="connsiteX10" fmla="*/ 0 w 3001498"/>
                <a:gd name="connsiteY10" fmla="*/ 1012093 h 2572325"/>
                <a:gd name="connsiteX11" fmla="*/ 846614 w 3001498"/>
                <a:gd name="connsiteY11" fmla="*/ 1208712 h 2572325"/>
                <a:gd name="connsiteX12" fmla="*/ 354663 w 3001498"/>
                <a:gd name="connsiteY12" fmla="*/ 1286697 h 2572325"/>
                <a:gd name="connsiteX13" fmla="*/ 961021 w 3001498"/>
                <a:gd name="connsiteY13" fmla="*/ 565858 h 2572325"/>
                <a:gd name="connsiteX14" fmla="*/ 491952 w 3001498"/>
                <a:gd name="connsiteY14" fmla="*/ 748928 h 2572325"/>
                <a:gd name="connsiteX15" fmla="*/ 858055 w 3001498"/>
                <a:gd name="connsiteY15" fmla="*/ 1229488 h 2572325"/>
                <a:gd name="connsiteX16" fmla="*/ 1338565 w 3001498"/>
                <a:gd name="connsiteY16" fmla="*/ 1172279 h 2572325"/>
                <a:gd name="connsiteX17" fmla="*/ 3001498 w 3001498"/>
                <a:gd name="connsiteY17" fmla="*/ 2572325 h 2572325"/>
                <a:gd name="connsiteX18" fmla="*/ 862154 w 3001498"/>
                <a:gd name="connsiteY18" fmla="*/ 1195163 h 2572325"/>
                <a:gd name="connsiteX19" fmla="*/ 1452974 w 3001498"/>
                <a:gd name="connsiteY19" fmla="*/ 188273 h 2572325"/>
                <a:gd name="connsiteX20" fmla="*/ 1315685 w 3001498"/>
                <a:gd name="connsiteY20" fmla="*/ 1160836 h 2572325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18" fmla="*/ 1452974 w 1464413"/>
                <a:gd name="connsiteY18" fmla="*/ 188273 h 1306570"/>
                <a:gd name="connsiteX19" fmla="*/ 1315685 w 1464413"/>
                <a:gd name="connsiteY19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18" fmla="*/ 1452974 w 1464413"/>
                <a:gd name="connsiteY18" fmla="*/ 18827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987931 w 1464413"/>
                <a:gd name="connsiteY6" fmla="*/ 531531 h 1306570"/>
                <a:gd name="connsiteX7" fmla="*/ 686445 w 1464413"/>
                <a:gd name="connsiteY7" fmla="*/ 5204 h 1306570"/>
                <a:gd name="connsiteX8" fmla="*/ 503392 w 1464413"/>
                <a:gd name="connsiteY8" fmla="*/ 771811 h 1306570"/>
                <a:gd name="connsiteX9" fmla="*/ 354663 w 1464413"/>
                <a:gd name="connsiteY9" fmla="*/ 1306570 h 1306570"/>
                <a:gd name="connsiteX10" fmla="*/ 0 w 1464413"/>
                <a:gd name="connsiteY10" fmla="*/ 1012093 h 1306570"/>
                <a:gd name="connsiteX11" fmla="*/ 846614 w 1464413"/>
                <a:gd name="connsiteY11" fmla="*/ 1208712 h 1306570"/>
                <a:gd name="connsiteX12" fmla="*/ 354663 w 1464413"/>
                <a:gd name="connsiteY12" fmla="*/ 1286697 h 1306570"/>
                <a:gd name="connsiteX13" fmla="*/ 961021 w 1464413"/>
                <a:gd name="connsiteY13" fmla="*/ 565858 h 1306570"/>
                <a:gd name="connsiteX14" fmla="*/ 491952 w 1464413"/>
                <a:gd name="connsiteY14" fmla="*/ 748928 h 1306570"/>
                <a:gd name="connsiteX15" fmla="*/ 858055 w 1464413"/>
                <a:gd name="connsiteY15" fmla="*/ 1229488 h 1306570"/>
                <a:gd name="connsiteX16" fmla="*/ 1338565 w 1464413"/>
                <a:gd name="connsiteY16" fmla="*/ 1172279 h 1306570"/>
                <a:gd name="connsiteX17" fmla="*/ 862154 w 1464413"/>
                <a:gd name="connsiteY17" fmla="*/ 119516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686445 w 1464413"/>
                <a:gd name="connsiteY6" fmla="*/ 5204 h 1306570"/>
                <a:gd name="connsiteX7" fmla="*/ 503392 w 1464413"/>
                <a:gd name="connsiteY7" fmla="*/ 771811 h 1306570"/>
                <a:gd name="connsiteX8" fmla="*/ 354663 w 1464413"/>
                <a:gd name="connsiteY8" fmla="*/ 1306570 h 1306570"/>
                <a:gd name="connsiteX9" fmla="*/ 0 w 1464413"/>
                <a:gd name="connsiteY9" fmla="*/ 1012093 h 1306570"/>
                <a:gd name="connsiteX10" fmla="*/ 846614 w 1464413"/>
                <a:gd name="connsiteY10" fmla="*/ 1208712 h 1306570"/>
                <a:gd name="connsiteX11" fmla="*/ 354663 w 1464413"/>
                <a:gd name="connsiteY11" fmla="*/ 1286697 h 1306570"/>
                <a:gd name="connsiteX12" fmla="*/ 961021 w 1464413"/>
                <a:gd name="connsiteY12" fmla="*/ 565858 h 1306570"/>
                <a:gd name="connsiteX13" fmla="*/ 491952 w 1464413"/>
                <a:gd name="connsiteY13" fmla="*/ 748928 h 1306570"/>
                <a:gd name="connsiteX14" fmla="*/ 858055 w 1464413"/>
                <a:gd name="connsiteY14" fmla="*/ 1229488 h 1306570"/>
                <a:gd name="connsiteX15" fmla="*/ 1338565 w 1464413"/>
                <a:gd name="connsiteY15" fmla="*/ 1172279 h 1306570"/>
                <a:gd name="connsiteX16" fmla="*/ 862154 w 1464413"/>
                <a:gd name="connsiteY16" fmla="*/ 1195163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686445 w 1464413"/>
                <a:gd name="connsiteY6" fmla="*/ 5204 h 1306570"/>
                <a:gd name="connsiteX7" fmla="*/ 503392 w 1464413"/>
                <a:gd name="connsiteY7" fmla="*/ 771811 h 1306570"/>
                <a:gd name="connsiteX8" fmla="*/ 354663 w 1464413"/>
                <a:gd name="connsiteY8" fmla="*/ 1306570 h 1306570"/>
                <a:gd name="connsiteX9" fmla="*/ 0 w 1464413"/>
                <a:gd name="connsiteY9" fmla="*/ 1012093 h 1306570"/>
                <a:gd name="connsiteX10" fmla="*/ 846614 w 1464413"/>
                <a:gd name="connsiteY10" fmla="*/ 1208712 h 1306570"/>
                <a:gd name="connsiteX11" fmla="*/ 354663 w 1464413"/>
                <a:gd name="connsiteY11" fmla="*/ 1286697 h 1306570"/>
                <a:gd name="connsiteX12" fmla="*/ 491952 w 1464413"/>
                <a:gd name="connsiteY12" fmla="*/ 748928 h 1306570"/>
                <a:gd name="connsiteX13" fmla="*/ 858055 w 1464413"/>
                <a:gd name="connsiteY13" fmla="*/ 1229488 h 1306570"/>
                <a:gd name="connsiteX14" fmla="*/ 1338565 w 1464413"/>
                <a:gd name="connsiteY14" fmla="*/ 1172279 h 1306570"/>
                <a:gd name="connsiteX15" fmla="*/ 862154 w 1464413"/>
                <a:gd name="connsiteY15" fmla="*/ 1195163 h 1306570"/>
                <a:gd name="connsiteX0" fmla="*/ 995344 w 1585262"/>
                <a:gd name="connsiteY0" fmla="*/ 508965 h 1306570"/>
                <a:gd name="connsiteX1" fmla="*/ 1464413 w 1585262"/>
                <a:gd name="connsiteY1" fmla="*/ 200434 h 1306570"/>
                <a:gd name="connsiteX2" fmla="*/ 663562 w 1585262"/>
                <a:gd name="connsiteY2" fmla="*/ 0 h 1306570"/>
                <a:gd name="connsiteX3" fmla="*/ 148730 w 1585262"/>
                <a:gd name="connsiteY3" fmla="*/ 234042 h 1306570"/>
                <a:gd name="connsiteX4" fmla="*/ 34323 w 1585262"/>
                <a:gd name="connsiteY4" fmla="*/ 977766 h 1306570"/>
                <a:gd name="connsiteX5" fmla="*/ 491952 w 1585262"/>
                <a:gd name="connsiteY5" fmla="*/ 768800 h 1306570"/>
                <a:gd name="connsiteX6" fmla="*/ 1585262 w 1585262"/>
                <a:gd name="connsiteY6" fmla="*/ 744797 h 1306570"/>
                <a:gd name="connsiteX7" fmla="*/ 503392 w 1585262"/>
                <a:gd name="connsiteY7" fmla="*/ 771811 h 1306570"/>
                <a:gd name="connsiteX8" fmla="*/ 354663 w 1585262"/>
                <a:gd name="connsiteY8" fmla="*/ 1306570 h 1306570"/>
                <a:gd name="connsiteX9" fmla="*/ 0 w 1585262"/>
                <a:gd name="connsiteY9" fmla="*/ 1012093 h 1306570"/>
                <a:gd name="connsiteX10" fmla="*/ 846614 w 1585262"/>
                <a:gd name="connsiteY10" fmla="*/ 1208712 h 1306570"/>
                <a:gd name="connsiteX11" fmla="*/ 354663 w 1585262"/>
                <a:gd name="connsiteY11" fmla="*/ 1286697 h 1306570"/>
                <a:gd name="connsiteX12" fmla="*/ 491952 w 1585262"/>
                <a:gd name="connsiteY12" fmla="*/ 748928 h 1306570"/>
                <a:gd name="connsiteX13" fmla="*/ 858055 w 1585262"/>
                <a:gd name="connsiteY13" fmla="*/ 1229488 h 1306570"/>
                <a:gd name="connsiteX14" fmla="*/ 1338565 w 1585262"/>
                <a:gd name="connsiteY14" fmla="*/ 1172279 h 1306570"/>
                <a:gd name="connsiteX15" fmla="*/ 862154 w 1585262"/>
                <a:gd name="connsiteY15" fmla="*/ 1195163 h 1306570"/>
                <a:gd name="connsiteX0" fmla="*/ 995344 w 1585262"/>
                <a:gd name="connsiteY0" fmla="*/ 508965 h 1306570"/>
                <a:gd name="connsiteX1" fmla="*/ 1464413 w 1585262"/>
                <a:gd name="connsiteY1" fmla="*/ 200434 h 1306570"/>
                <a:gd name="connsiteX2" fmla="*/ 663562 w 1585262"/>
                <a:gd name="connsiteY2" fmla="*/ 0 h 1306570"/>
                <a:gd name="connsiteX3" fmla="*/ 148730 w 1585262"/>
                <a:gd name="connsiteY3" fmla="*/ 234042 h 1306570"/>
                <a:gd name="connsiteX4" fmla="*/ 972105 w 1585262"/>
                <a:gd name="connsiteY4" fmla="*/ 497523 h 1306570"/>
                <a:gd name="connsiteX5" fmla="*/ 491952 w 1585262"/>
                <a:gd name="connsiteY5" fmla="*/ 768800 h 1306570"/>
                <a:gd name="connsiteX6" fmla="*/ 1585262 w 1585262"/>
                <a:gd name="connsiteY6" fmla="*/ 744797 h 1306570"/>
                <a:gd name="connsiteX7" fmla="*/ 503392 w 1585262"/>
                <a:gd name="connsiteY7" fmla="*/ 771811 h 1306570"/>
                <a:gd name="connsiteX8" fmla="*/ 354663 w 1585262"/>
                <a:gd name="connsiteY8" fmla="*/ 1306570 h 1306570"/>
                <a:gd name="connsiteX9" fmla="*/ 0 w 1585262"/>
                <a:gd name="connsiteY9" fmla="*/ 1012093 h 1306570"/>
                <a:gd name="connsiteX10" fmla="*/ 846614 w 1585262"/>
                <a:gd name="connsiteY10" fmla="*/ 1208712 h 1306570"/>
                <a:gd name="connsiteX11" fmla="*/ 354663 w 1585262"/>
                <a:gd name="connsiteY11" fmla="*/ 1286697 h 1306570"/>
                <a:gd name="connsiteX12" fmla="*/ 491952 w 1585262"/>
                <a:gd name="connsiteY12" fmla="*/ 748928 h 1306570"/>
                <a:gd name="connsiteX13" fmla="*/ 858055 w 1585262"/>
                <a:gd name="connsiteY13" fmla="*/ 1229488 h 1306570"/>
                <a:gd name="connsiteX14" fmla="*/ 1338565 w 1585262"/>
                <a:gd name="connsiteY14" fmla="*/ 1172279 h 1306570"/>
                <a:gd name="connsiteX15" fmla="*/ 862154 w 1585262"/>
                <a:gd name="connsiteY15" fmla="*/ 1195163 h 1306570"/>
                <a:gd name="connsiteX0" fmla="*/ 995344 w 1585262"/>
                <a:gd name="connsiteY0" fmla="*/ 508965 h 2584327"/>
                <a:gd name="connsiteX1" fmla="*/ 1464413 w 1585262"/>
                <a:gd name="connsiteY1" fmla="*/ 200434 h 2584327"/>
                <a:gd name="connsiteX2" fmla="*/ 663562 w 1585262"/>
                <a:gd name="connsiteY2" fmla="*/ 0 h 2584327"/>
                <a:gd name="connsiteX3" fmla="*/ 148730 w 1585262"/>
                <a:gd name="connsiteY3" fmla="*/ 234042 h 2584327"/>
                <a:gd name="connsiteX4" fmla="*/ 972105 w 1585262"/>
                <a:gd name="connsiteY4" fmla="*/ 497523 h 2584327"/>
                <a:gd name="connsiteX5" fmla="*/ 491952 w 1585262"/>
                <a:gd name="connsiteY5" fmla="*/ 768800 h 2584327"/>
                <a:gd name="connsiteX6" fmla="*/ 1585262 w 1585262"/>
                <a:gd name="connsiteY6" fmla="*/ 744797 h 2584327"/>
                <a:gd name="connsiteX7" fmla="*/ 503392 w 1585262"/>
                <a:gd name="connsiteY7" fmla="*/ 771811 h 2584327"/>
                <a:gd name="connsiteX8" fmla="*/ 354663 w 1585262"/>
                <a:gd name="connsiteY8" fmla="*/ 1306570 h 2584327"/>
                <a:gd name="connsiteX9" fmla="*/ 0 w 1585262"/>
                <a:gd name="connsiteY9" fmla="*/ 1012093 h 2584327"/>
                <a:gd name="connsiteX10" fmla="*/ 846614 w 1585262"/>
                <a:gd name="connsiteY10" fmla="*/ 1208712 h 2584327"/>
                <a:gd name="connsiteX11" fmla="*/ 354663 w 1585262"/>
                <a:gd name="connsiteY11" fmla="*/ 1286697 h 2584327"/>
                <a:gd name="connsiteX12" fmla="*/ 1156055 w 1585262"/>
                <a:gd name="connsiteY12" fmla="*/ 2584327 h 2584327"/>
                <a:gd name="connsiteX13" fmla="*/ 858055 w 1585262"/>
                <a:gd name="connsiteY13" fmla="*/ 1229488 h 2584327"/>
                <a:gd name="connsiteX14" fmla="*/ 1338565 w 1585262"/>
                <a:gd name="connsiteY14" fmla="*/ 1172279 h 2584327"/>
                <a:gd name="connsiteX15" fmla="*/ 862154 w 1585262"/>
                <a:gd name="connsiteY15" fmla="*/ 1195163 h 2584327"/>
                <a:gd name="connsiteX0" fmla="*/ 1212176 w 1802094"/>
                <a:gd name="connsiteY0" fmla="*/ 508965 h 2584327"/>
                <a:gd name="connsiteX1" fmla="*/ 1681245 w 1802094"/>
                <a:gd name="connsiteY1" fmla="*/ 200434 h 2584327"/>
                <a:gd name="connsiteX2" fmla="*/ 880394 w 1802094"/>
                <a:gd name="connsiteY2" fmla="*/ 0 h 2584327"/>
                <a:gd name="connsiteX3" fmla="*/ 365562 w 1802094"/>
                <a:gd name="connsiteY3" fmla="*/ 234042 h 2584327"/>
                <a:gd name="connsiteX4" fmla="*/ 1188937 w 1802094"/>
                <a:gd name="connsiteY4" fmla="*/ 497523 h 2584327"/>
                <a:gd name="connsiteX5" fmla="*/ 708784 w 1802094"/>
                <a:gd name="connsiteY5" fmla="*/ 768800 h 2584327"/>
                <a:gd name="connsiteX6" fmla="*/ 1802094 w 1802094"/>
                <a:gd name="connsiteY6" fmla="*/ 744797 h 2584327"/>
                <a:gd name="connsiteX7" fmla="*/ 0 w 1802094"/>
                <a:gd name="connsiteY7" fmla="*/ 2402401 h 2584327"/>
                <a:gd name="connsiteX8" fmla="*/ 571495 w 1802094"/>
                <a:gd name="connsiteY8" fmla="*/ 1306570 h 2584327"/>
                <a:gd name="connsiteX9" fmla="*/ 216832 w 1802094"/>
                <a:gd name="connsiteY9" fmla="*/ 1012093 h 2584327"/>
                <a:gd name="connsiteX10" fmla="*/ 1063446 w 1802094"/>
                <a:gd name="connsiteY10" fmla="*/ 1208712 h 2584327"/>
                <a:gd name="connsiteX11" fmla="*/ 571495 w 1802094"/>
                <a:gd name="connsiteY11" fmla="*/ 1286697 h 2584327"/>
                <a:gd name="connsiteX12" fmla="*/ 1372887 w 1802094"/>
                <a:gd name="connsiteY12" fmla="*/ 2584327 h 2584327"/>
                <a:gd name="connsiteX13" fmla="*/ 1074887 w 1802094"/>
                <a:gd name="connsiteY13" fmla="*/ 1229488 h 2584327"/>
                <a:gd name="connsiteX14" fmla="*/ 1555397 w 1802094"/>
                <a:gd name="connsiteY14" fmla="*/ 1172279 h 2584327"/>
                <a:gd name="connsiteX15" fmla="*/ 1078986 w 1802094"/>
                <a:gd name="connsiteY15" fmla="*/ 1195163 h 2584327"/>
                <a:gd name="connsiteX0" fmla="*/ 1366447 w 1835516"/>
                <a:gd name="connsiteY0" fmla="*/ 508965 h 2584327"/>
                <a:gd name="connsiteX1" fmla="*/ 1835516 w 1835516"/>
                <a:gd name="connsiteY1" fmla="*/ 200434 h 2584327"/>
                <a:gd name="connsiteX2" fmla="*/ 1034665 w 1835516"/>
                <a:gd name="connsiteY2" fmla="*/ 0 h 2584327"/>
                <a:gd name="connsiteX3" fmla="*/ 519833 w 1835516"/>
                <a:gd name="connsiteY3" fmla="*/ 234042 h 2584327"/>
                <a:gd name="connsiteX4" fmla="*/ 1343208 w 1835516"/>
                <a:gd name="connsiteY4" fmla="*/ 497523 h 2584327"/>
                <a:gd name="connsiteX5" fmla="*/ 863055 w 1835516"/>
                <a:gd name="connsiteY5" fmla="*/ 768800 h 2584327"/>
                <a:gd name="connsiteX6" fmla="*/ 0 w 1835516"/>
                <a:gd name="connsiteY6" fmla="*/ 1665988 h 2584327"/>
                <a:gd name="connsiteX7" fmla="*/ 154271 w 1835516"/>
                <a:gd name="connsiteY7" fmla="*/ 2402401 h 2584327"/>
                <a:gd name="connsiteX8" fmla="*/ 725766 w 1835516"/>
                <a:gd name="connsiteY8" fmla="*/ 1306570 h 2584327"/>
                <a:gd name="connsiteX9" fmla="*/ 371103 w 1835516"/>
                <a:gd name="connsiteY9" fmla="*/ 1012093 h 2584327"/>
                <a:gd name="connsiteX10" fmla="*/ 1217717 w 1835516"/>
                <a:gd name="connsiteY10" fmla="*/ 1208712 h 2584327"/>
                <a:gd name="connsiteX11" fmla="*/ 725766 w 1835516"/>
                <a:gd name="connsiteY11" fmla="*/ 1286697 h 2584327"/>
                <a:gd name="connsiteX12" fmla="*/ 1527158 w 1835516"/>
                <a:gd name="connsiteY12" fmla="*/ 2584327 h 2584327"/>
                <a:gd name="connsiteX13" fmla="*/ 1229158 w 1835516"/>
                <a:gd name="connsiteY13" fmla="*/ 1229488 h 2584327"/>
                <a:gd name="connsiteX14" fmla="*/ 1709668 w 1835516"/>
                <a:gd name="connsiteY14" fmla="*/ 1172279 h 2584327"/>
                <a:gd name="connsiteX15" fmla="*/ 1233257 w 1835516"/>
                <a:gd name="connsiteY15" fmla="*/ 1195163 h 2584327"/>
                <a:gd name="connsiteX0" fmla="*/ 1366447 w 1835516"/>
                <a:gd name="connsiteY0" fmla="*/ 508965 h 2839386"/>
                <a:gd name="connsiteX1" fmla="*/ 1835516 w 1835516"/>
                <a:gd name="connsiteY1" fmla="*/ 200434 h 2839386"/>
                <a:gd name="connsiteX2" fmla="*/ 1034665 w 1835516"/>
                <a:gd name="connsiteY2" fmla="*/ 0 h 2839386"/>
                <a:gd name="connsiteX3" fmla="*/ 519833 w 1835516"/>
                <a:gd name="connsiteY3" fmla="*/ 234042 h 2839386"/>
                <a:gd name="connsiteX4" fmla="*/ 1343208 w 1835516"/>
                <a:gd name="connsiteY4" fmla="*/ 497523 h 2839386"/>
                <a:gd name="connsiteX5" fmla="*/ 863055 w 1835516"/>
                <a:gd name="connsiteY5" fmla="*/ 768800 h 2839386"/>
                <a:gd name="connsiteX6" fmla="*/ 0 w 1835516"/>
                <a:gd name="connsiteY6" fmla="*/ 1665988 h 2839386"/>
                <a:gd name="connsiteX7" fmla="*/ 154271 w 1835516"/>
                <a:gd name="connsiteY7" fmla="*/ 2402401 h 2839386"/>
                <a:gd name="connsiteX8" fmla="*/ 725766 w 1835516"/>
                <a:gd name="connsiteY8" fmla="*/ 1306570 h 2839386"/>
                <a:gd name="connsiteX9" fmla="*/ 371103 w 1835516"/>
                <a:gd name="connsiteY9" fmla="*/ 1012093 h 2839386"/>
                <a:gd name="connsiteX10" fmla="*/ 1217717 w 1835516"/>
                <a:gd name="connsiteY10" fmla="*/ 1208712 h 2839386"/>
                <a:gd name="connsiteX11" fmla="*/ 725766 w 1835516"/>
                <a:gd name="connsiteY11" fmla="*/ 1286697 h 2839386"/>
                <a:gd name="connsiteX12" fmla="*/ 1527158 w 1835516"/>
                <a:gd name="connsiteY12" fmla="*/ 2584327 h 2839386"/>
                <a:gd name="connsiteX13" fmla="*/ 1229158 w 1835516"/>
                <a:gd name="connsiteY13" fmla="*/ 1229488 h 2839386"/>
                <a:gd name="connsiteX14" fmla="*/ 707525 w 1835516"/>
                <a:gd name="connsiteY14" fmla="*/ 2839386 h 2839386"/>
                <a:gd name="connsiteX15" fmla="*/ 1233257 w 1835516"/>
                <a:gd name="connsiteY15" fmla="*/ 1195163 h 2839386"/>
                <a:gd name="connsiteX0" fmla="*/ 1366447 w 1835516"/>
                <a:gd name="connsiteY0" fmla="*/ 508965 h 2839386"/>
                <a:gd name="connsiteX1" fmla="*/ 1835516 w 1835516"/>
                <a:gd name="connsiteY1" fmla="*/ 200434 h 2839386"/>
                <a:gd name="connsiteX2" fmla="*/ 1034665 w 1835516"/>
                <a:gd name="connsiteY2" fmla="*/ 0 h 2839386"/>
                <a:gd name="connsiteX3" fmla="*/ 519833 w 1835516"/>
                <a:gd name="connsiteY3" fmla="*/ 234042 h 2839386"/>
                <a:gd name="connsiteX4" fmla="*/ 1343208 w 1835516"/>
                <a:gd name="connsiteY4" fmla="*/ 497523 h 2839386"/>
                <a:gd name="connsiteX5" fmla="*/ 1698228 w 1835516"/>
                <a:gd name="connsiteY5" fmla="*/ 1186547 h 2839386"/>
                <a:gd name="connsiteX6" fmla="*/ 0 w 1835516"/>
                <a:gd name="connsiteY6" fmla="*/ 1665988 h 2839386"/>
                <a:gd name="connsiteX7" fmla="*/ 154271 w 1835516"/>
                <a:gd name="connsiteY7" fmla="*/ 2402401 h 2839386"/>
                <a:gd name="connsiteX8" fmla="*/ 725766 w 1835516"/>
                <a:gd name="connsiteY8" fmla="*/ 1306570 h 2839386"/>
                <a:gd name="connsiteX9" fmla="*/ 371103 w 1835516"/>
                <a:gd name="connsiteY9" fmla="*/ 1012093 h 2839386"/>
                <a:gd name="connsiteX10" fmla="*/ 1217717 w 1835516"/>
                <a:gd name="connsiteY10" fmla="*/ 1208712 h 2839386"/>
                <a:gd name="connsiteX11" fmla="*/ 725766 w 1835516"/>
                <a:gd name="connsiteY11" fmla="*/ 1286697 h 2839386"/>
                <a:gd name="connsiteX12" fmla="*/ 1527158 w 1835516"/>
                <a:gd name="connsiteY12" fmla="*/ 2584327 h 2839386"/>
                <a:gd name="connsiteX13" fmla="*/ 1229158 w 1835516"/>
                <a:gd name="connsiteY13" fmla="*/ 1229488 h 2839386"/>
                <a:gd name="connsiteX14" fmla="*/ 707525 w 1835516"/>
                <a:gd name="connsiteY14" fmla="*/ 2839386 h 2839386"/>
                <a:gd name="connsiteX15" fmla="*/ 1233257 w 1835516"/>
                <a:gd name="connsiteY15" fmla="*/ 1195163 h 2839386"/>
                <a:gd name="connsiteX0" fmla="*/ 1366447 w 1835516"/>
                <a:gd name="connsiteY0" fmla="*/ 508965 h 3030562"/>
                <a:gd name="connsiteX1" fmla="*/ 1835516 w 1835516"/>
                <a:gd name="connsiteY1" fmla="*/ 200434 h 3030562"/>
                <a:gd name="connsiteX2" fmla="*/ 1034665 w 1835516"/>
                <a:gd name="connsiteY2" fmla="*/ 0 h 3030562"/>
                <a:gd name="connsiteX3" fmla="*/ 519833 w 1835516"/>
                <a:gd name="connsiteY3" fmla="*/ 234042 h 3030562"/>
                <a:gd name="connsiteX4" fmla="*/ 1343208 w 1835516"/>
                <a:gd name="connsiteY4" fmla="*/ 497523 h 3030562"/>
                <a:gd name="connsiteX5" fmla="*/ 1698228 w 1835516"/>
                <a:gd name="connsiteY5" fmla="*/ 1186547 h 3030562"/>
                <a:gd name="connsiteX6" fmla="*/ 0 w 1835516"/>
                <a:gd name="connsiteY6" fmla="*/ 1665988 h 3030562"/>
                <a:gd name="connsiteX7" fmla="*/ 154271 w 1835516"/>
                <a:gd name="connsiteY7" fmla="*/ 2402401 h 3030562"/>
                <a:gd name="connsiteX8" fmla="*/ 725766 w 1835516"/>
                <a:gd name="connsiteY8" fmla="*/ 1306570 h 3030562"/>
                <a:gd name="connsiteX9" fmla="*/ 371103 w 1835516"/>
                <a:gd name="connsiteY9" fmla="*/ 1012093 h 3030562"/>
                <a:gd name="connsiteX10" fmla="*/ 1217717 w 1835516"/>
                <a:gd name="connsiteY10" fmla="*/ 1208712 h 3030562"/>
                <a:gd name="connsiteX11" fmla="*/ 725766 w 1835516"/>
                <a:gd name="connsiteY11" fmla="*/ 1286697 h 3030562"/>
                <a:gd name="connsiteX12" fmla="*/ 1527158 w 1835516"/>
                <a:gd name="connsiteY12" fmla="*/ 2584327 h 3030562"/>
                <a:gd name="connsiteX13" fmla="*/ 1229158 w 1835516"/>
                <a:gd name="connsiteY13" fmla="*/ 1229488 h 3030562"/>
                <a:gd name="connsiteX14" fmla="*/ 707525 w 1835516"/>
                <a:gd name="connsiteY14" fmla="*/ 2839386 h 3030562"/>
                <a:gd name="connsiteX15" fmla="*/ 127176 w 1835516"/>
                <a:gd name="connsiteY15" fmla="*/ 3030562 h 3030562"/>
                <a:gd name="connsiteX0" fmla="*/ 1366447 w 1835516"/>
                <a:gd name="connsiteY0" fmla="*/ 508965 h 3487837"/>
                <a:gd name="connsiteX1" fmla="*/ 1835516 w 1835516"/>
                <a:gd name="connsiteY1" fmla="*/ 200434 h 3487837"/>
                <a:gd name="connsiteX2" fmla="*/ 1034665 w 1835516"/>
                <a:gd name="connsiteY2" fmla="*/ 0 h 3487837"/>
                <a:gd name="connsiteX3" fmla="*/ 519833 w 1835516"/>
                <a:gd name="connsiteY3" fmla="*/ 234042 h 3487837"/>
                <a:gd name="connsiteX4" fmla="*/ 1343208 w 1835516"/>
                <a:gd name="connsiteY4" fmla="*/ 497523 h 3487837"/>
                <a:gd name="connsiteX5" fmla="*/ 1698228 w 1835516"/>
                <a:gd name="connsiteY5" fmla="*/ 1186547 h 3487837"/>
                <a:gd name="connsiteX6" fmla="*/ 0 w 1835516"/>
                <a:gd name="connsiteY6" fmla="*/ 1665988 h 3487837"/>
                <a:gd name="connsiteX7" fmla="*/ 154271 w 1835516"/>
                <a:gd name="connsiteY7" fmla="*/ 2402401 h 3487837"/>
                <a:gd name="connsiteX8" fmla="*/ 725766 w 1835516"/>
                <a:gd name="connsiteY8" fmla="*/ 1306570 h 3487837"/>
                <a:gd name="connsiteX9" fmla="*/ 371103 w 1835516"/>
                <a:gd name="connsiteY9" fmla="*/ 1012093 h 3487837"/>
                <a:gd name="connsiteX10" fmla="*/ 1217717 w 1835516"/>
                <a:gd name="connsiteY10" fmla="*/ 1208712 h 3487837"/>
                <a:gd name="connsiteX11" fmla="*/ 725766 w 1835516"/>
                <a:gd name="connsiteY11" fmla="*/ 1286697 h 3487837"/>
                <a:gd name="connsiteX12" fmla="*/ 1527158 w 1835516"/>
                <a:gd name="connsiteY12" fmla="*/ 2584327 h 3487837"/>
                <a:gd name="connsiteX13" fmla="*/ 1229158 w 1835516"/>
                <a:gd name="connsiteY13" fmla="*/ 3487837 h 3487837"/>
                <a:gd name="connsiteX14" fmla="*/ 707525 w 1835516"/>
                <a:gd name="connsiteY14" fmla="*/ 2839386 h 3487837"/>
                <a:gd name="connsiteX15" fmla="*/ 127176 w 1835516"/>
                <a:gd name="connsiteY15" fmla="*/ 3030562 h 3487837"/>
                <a:gd name="connsiteX0" fmla="*/ 1366447 w 1835516"/>
                <a:gd name="connsiteY0" fmla="*/ 508965 h 3487837"/>
                <a:gd name="connsiteX1" fmla="*/ 1835516 w 1835516"/>
                <a:gd name="connsiteY1" fmla="*/ 200434 h 3487837"/>
                <a:gd name="connsiteX2" fmla="*/ 1034665 w 1835516"/>
                <a:gd name="connsiteY2" fmla="*/ 0 h 3487837"/>
                <a:gd name="connsiteX3" fmla="*/ 519833 w 1835516"/>
                <a:gd name="connsiteY3" fmla="*/ 234042 h 3487837"/>
                <a:gd name="connsiteX4" fmla="*/ 1343208 w 1835516"/>
                <a:gd name="connsiteY4" fmla="*/ 497523 h 3487837"/>
                <a:gd name="connsiteX5" fmla="*/ 1698228 w 1835516"/>
                <a:gd name="connsiteY5" fmla="*/ 1186547 h 3487837"/>
                <a:gd name="connsiteX6" fmla="*/ 0 w 1835516"/>
                <a:gd name="connsiteY6" fmla="*/ 1665988 h 3487837"/>
                <a:gd name="connsiteX7" fmla="*/ 154271 w 1835516"/>
                <a:gd name="connsiteY7" fmla="*/ 2402401 h 3487837"/>
                <a:gd name="connsiteX8" fmla="*/ 725766 w 1835516"/>
                <a:gd name="connsiteY8" fmla="*/ 1306570 h 3487837"/>
                <a:gd name="connsiteX9" fmla="*/ 371103 w 1835516"/>
                <a:gd name="connsiteY9" fmla="*/ 1012093 h 3487837"/>
                <a:gd name="connsiteX10" fmla="*/ 672232 w 1835516"/>
                <a:gd name="connsiteY10" fmla="*/ 2507888 h 3487837"/>
                <a:gd name="connsiteX11" fmla="*/ 725766 w 1835516"/>
                <a:gd name="connsiteY11" fmla="*/ 1286697 h 3487837"/>
                <a:gd name="connsiteX12" fmla="*/ 1527158 w 1835516"/>
                <a:gd name="connsiteY12" fmla="*/ 2584327 h 3487837"/>
                <a:gd name="connsiteX13" fmla="*/ 1229158 w 1835516"/>
                <a:gd name="connsiteY13" fmla="*/ 3487837 h 3487837"/>
                <a:gd name="connsiteX14" fmla="*/ 707525 w 1835516"/>
                <a:gd name="connsiteY14" fmla="*/ 2839386 h 3487837"/>
                <a:gd name="connsiteX15" fmla="*/ 127176 w 1835516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08423 w 1708340"/>
                <a:gd name="connsiteY6" fmla="*/ 1308276 h 3487837"/>
                <a:gd name="connsiteX7" fmla="*/ 27095 w 1708340"/>
                <a:gd name="connsiteY7" fmla="*/ 2402401 h 3487837"/>
                <a:gd name="connsiteX8" fmla="*/ 598590 w 1708340"/>
                <a:gd name="connsiteY8" fmla="*/ 1306570 h 3487837"/>
                <a:gd name="connsiteX9" fmla="*/ 243927 w 1708340"/>
                <a:gd name="connsiteY9" fmla="*/ 1012093 h 3487837"/>
                <a:gd name="connsiteX10" fmla="*/ 545056 w 1708340"/>
                <a:gd name="connsiteY10" fmla="*/ 2507888 h 3487837"/>
                <a:gd name="connsiteX11" fmla="*/ 598590 w 1708340"/>
                <a:gd name="connsiteY11" fmla="*/ 1286697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2324810"/>
                <a:gd name="connsiteY0" fmla="*/ 508965 h 3487837"/>
                <a:gd name="connsiteX1" fmla="*/ 1708340 w 2324810"/>
                <a:gd name="connsiteY1" fmla="*/ 200434 h 3487837"/>
                <a:gd name="connsiteX2" fmla="*/ 907489 w 2324810"/>
                <a:gd name="connsiteY2" fmla="*/ 0 h 3487837"/>
                <a:gd name="connsiteX3" fmla="*/ 392657 w 2324810"/>
                <a:gd name="connsiteY3" fmla="*/ 234042 h 3487837"/>
                <a:gd name="connsiteX4" fmla="*/ 1216032 w 2324810"/>
                <a:gd name="connsiteY4" fmla="*/ 497523 h 3487837"/>
                <a:gd name="connsiteX5" fmla="*/ 1571052 w 2324810"/>
                <a:gd name="connsiteY5" fmla="*/ 1186547 h 3487837"/>
                <a:gd name="connsiteX6" fmla="*/ 2324810 w 2324810"/>
                <a:gd name="connsiteY6" fmla="*/ 2263074 h 3487837"/>
                <a:gd name="connsiteX7" fmla="*/ 27095 w 2324810"/>
                <a:gd name="connsiteY7" fmla="*/ 2402401 h 3487837"/>
                <a:gd name="connsiteX8" fmla="*/ 598590 w 2324810"/>
                <a:gd name="connsiteY8" fmla="*/ 1306570 h 3487837"/>
                <a:gd name="connsiteX9" fmla="*/ 243927 w 2324810"/>
                <a:gd name="connsiteY9" fmla="*/ 1012093 h 3487837"/>
                <a:gd name="connsiteX10" fmla="*/ 545056 w 2324810"/>
                <a:gd name="connsiteY10" fmla="*/ 2507888 h 3487837"/>
                <a:gd name="connsiteX11" fmla="*/ 598590 w 2324810"/>
                <a:gd name="connsiteY11" fmla="*/ 1286697 h 3487837"/>
                <a:gd name="connsiteX12" fmla="*/ 1399982 w 2324810"/>
                <a:gd name="connsiteY12" fmla="*/ 2584327 h 3487837"/>
                <a:gd name="connsiteX13" fmla="*/ 1101982 w 2324810"/>
                <a:gd name="connsiteY13" fmla="*/ 3487837 h 3487837"/>
                <a:gd name="connsiteX14" fmla="*/ 580349 w 2324810"/>
                <a:gd name="connsiteY14" fmla="*/ 2839386 h 3487837"/>
                <a:gd name="connsiteX15" fmla="*/ 0 w 232481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095 w 1708340"/>
                <a:gd name="connsiteY7" fmla="*/ 2402401 h 3487837"/>
                <a:gd name="connsiteX8" fmla="*/ 598590 w 1708340"/>
                <a:gd name="connsiteY8" fmla="*/ 1306570 h 3487837"/>
                <a:gd name="connsiteX9" fmla="*/ 243927 w 1708340"/>
                <a:gd name="connsiteY9" fmla="*/ 1012093 h 3487837"/>
                <a:gd name="connsiteX10" fmla="*/ 545056 w 1708340"/>
                <a:gd name="connsiteY10" fmla="*/ 2507888 h 3487837"/>
                <a:gd name="connsiteX11" fmla="*/ 598590 w 1708340"/>
                <a:gd name="connsiteY11" fmla="*/ 1286697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409995 w 2091240"/>
                <a:gd name="connsiteY7" fmla="*/ 2402401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981490 w 2091240"/>
                <a:gd name="connsiteY11" fmla="*/ 1286697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661691 w 2091240"/>
                <a:gd name="connsiteY7" fmla="*/ 937836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981490 w 2091240"/>
                <a:gd name="connsiteY11" fmla="*/ 1286697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622171 w 2091240"/>
                <a:gd name="connsiteY0" fmla="*/ 508965 h 3487837"/>
                <a:gd name="connsiteX1" fmla="*/ 2091240 w 2091240"/>
                <a:gd name="connsiteY1" fmla="*/ 200434 h 3487837"/>
                <a:gd name="connsiteX2" fmla="*/ 1290389 w 2091240"/>
                <a:gd name="connsiteY2" fmla="*/ 0 h 3487837"/>
                <a:gd name="connsiteX3" fmla="*/ 775557 w 2091240"/>
                <a:gd name="connsiteY3" fmla="*/ 234042 h 3487837"/>
                <a:gd name="connsiteX4" fmla="*/ 1598932 w 2091240"/>
                <a:gd name="connsiteY4" fmla="*/ 497523 h 3487837"/>
                <a:gd name="connsiteX5" fmla="*/ 1953952 w 2091240"/>
                <a:gd name="connsiteY5" fmla="*/ 1186547 h 3487837"/>
                <a:gd name="connsiteX6" fmla="*/ 1514204 w 2091240"/>
                <a:gd name="connsiteY6" fmla="*/ 1187534 h 3487837"/>
                <a:gd name="connsiteX7" fmla="*/ 661691 w 2091240"/>
                <a:gd name="connsiteY7" fmla="*/ 937836 h 3487837"/>
                <a:gd name="connsiteX8" fmla="*/ 981490 w 2091240"/>
                <a:gd name="connsiteY8" fmla="*/ 1306570 h 3487837"/>
                <a:gd name="connsiteX9" fmla="*/ 0 w 2091240"/>
                <a:gd name="connsiteY9" fmla="*/ 1939206 h 3487837"/>
                <a:gd name="connsiteX10" fmla="*/ 927956 w 2091240"/>
                <a:gd name="connsiteY10" fmla="*/ 2507888 h 3487837"/>
                <a:gd name="connsiteX11" fmla="*/ 1796551 w 2091240"/>
                <a:gd name="connsiteY11" fmla="*/ 2025219 h 3487837"/>
                <a:gd name="connsiteX12" fmla="*/ 1782882 w 2091240"/>
                <a:gd name="connsiteY12" fmla="*/ 2584327 h 3487837"/>
                <a:gd name="connsiteX13" fmla="*/ 1484882 w 2091240"/>
                <a:gd name="connsiteY13" fmla="*/ 3487837 h 3487837"/>
                <a:gd name="connsiteX14" fmla="*/ 963249 w 2091240"/>
                <a:gd name="connsiteY14" fmla="*/ 2839386 h 3487837"/>
                <a:gd name="connsiteX15" fmla="*/ 382900 w 209124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8791 w 1708340"/>
                <a:gd name="connsiteY7" fmla="*/ 937836 h 3487837"/>
                <a:gd name="connsiteX8" fmla="*/ 598590 w 1708340"/>
                <a:gd name="connsiteY8" fmla="*/ 1306570 h 3487837"/>
                <a:gd name="connsiteX9" fmla="*/ 753760 w 1708340"/>
                <a:gd name="connsiteY9" fmla="*/ 806456 h 3487837"/>
                <a:gd name="connsiteX10" fmla="*/ 545056 w 1708340"/>
                <a:gd name="connsiteY10" fmla="*/ 2507888 h 3487837"/>
                <a:gd name="connsiteX11" fmla="*/ 1413651 w 1708340"/>
                <a:gd name="connsiteY11" fmla="*/ 2025219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1708340"/>
                <a:gd name="connsiteY0" fmla="*/ 508965 h 3487837"/>
                <a:gd name="connsiteX1" fmla="*/ 1708340 w 1708340"/>
                <a:gd name="connsiteY1" fmla="*/ 200434 h 3487837"/>
                <a:gd name="connsiteX2" fmla="*/ 907489 w 1708340"/>
                <a:gd name="connsiteY2" fmla="*/ 0 h 3487837"/>
                <a:gd name="connsiteX3" fmla="*/ 392657 w 1708340"/>
                <a:gd name="connsiteY3" fmla="*/ 234042 h 3487837"/>
                <a:gd name="connsiteX4" fmla="*/ 1216032 w 1708340"/>
                <a:gd name="connsiteY4" fmla="*/ 497523 h 3487837"/>
                <a:gd name="connsiteX5" fmla="*/ 1571052 w 1708340"/>
                <a:gd name="connsiteY5" fmla="*/ 1186547 h 3487837"/>
                <a:gd name="connsiteX6" fmla="*/ 1131304 w 1708340"/>
                <a:gd name="connsiteY6" fmla="*/ 1187534 h 3487837"/>
                <a:gd name="connsiteX7" fmla="*/ 278791 w 1708340"/>
                <a:gd name="connsiteY7" fmla="*/ 937836 h 3487837"/>
                <a:gd name="connsiteX8" fmla="*/ 598590 w 1708340"/>
                <a:gd name="connsiteY8" fmla="*/ 1306570 h 3487837"/>
                <a:gd name="connsiteX9" fmla="*/ 753760 w 1708340"/>
                <a:gd name="connsiteY9" fmla="*/ 806456 h 3487837"/>
                <a:gd name="connsiteX10" fmla="*/ 951023 w 1708340"/>
                <a:gd name="connsiteY10" fmla="*/ 13550 h 3487837"/>
                <a:gd name="connsiteX11" fmla="*/ 1413651 w 1708340"/>
                <a:gd name="connsiteY11" fmla="*/ 2025219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2145501"/>
                <a:gd name="connsiteY0" fmla="*/ 508965 h 3487837"/>
                <a:gd name="connsiteX1" fmla="*/ 2145501 w 2145501"/>
                <a:gd name="connsiteY1" fmla="*/ 1145497 h 3487837"/>
                <a:gd name="connsiteX2" fmla="*/ 1708340 w 2145501"/>
                <a:gd name="connsiteY2" fmla="*/ 200434 h 3487837"/>
                <a:gd name="connsiteX3" fmla="*/ 907489 w 2145501"/>
                <a:gd name="connsiteY3" fmla="*/ 0 h 3487837"/>
                <a:gd name="connsiteX4" fmla="*/ 392657 w 2145501"/>
                <a:gd name="connsiteY4" fmla="*/ 234042 h 3487837"/>
                <a:gd name="connsiteX5" fmla="*/ 1216032 w 2145501"/>
                <a:gd name="connsiteY5" fmla="*/ 497523 h 3487837"/>
                <a:gd name="connsiteX6" fmla="*/ 1571052 w 2145501"/>
                <a:gd name="connsiteY6" fmla="*/ 1186547 h 3487837"/>
                <a:gd name="connsiteX7" fmla="*/ 1131304 w 2145501"/>
                <a:gd name="connsiteY7" fmla="*/ 1187534 h 3487837"/>
                <a:gd name="connsiteX8" fmla="*/ 278791 w 2145501"/>
                <a:gd name="connsiteY8" fmla="*/ 937836 h 3487837"/>
                <a:gd name="connsiteX9" fmla="*/ 598590 w 2145501"/>
                <a:gd name="connsiteY9" fmla="*/ 1306570 h 3487837"/>
                <a:gd name="connsiteX10" fmla="*/ 753760 w 2145501"/>
                <a:gd name="connsiteY10" fmla="*/ 806456 h 3487837"/>
                <a:gd name="connsiteX11" fmla="*/ 951023 w 2145501"/>
                <a:gd name="connsiteY11" fmla="*/ 13550 h 3487837"/>
                <a:gd name="connsiteX12" fmla="*/ 1413651 w 2145501"/>
                <a:gd name="connsiteY12" fmla="*/ 2025219 h 3487837"/>
                <a:gd name="connsiteX13" fmla="*/ 1399982 w 2145501"/>
                <a:gd name="connsiteY13" fmla="*/ 2584327 h 3487837"/>
                <a:gd name="connsiteX14" fmla="*/ 1101982 w 2145501"/>
                <a:gd name="connsiteY14" fmla="*/ 3487837 h 3487837"/>
                <a:gd name="connsiteX15" fmla="*/ 580349 w 2145501"/>
                <a:gd name="connsiteY15" fmla="*/ 2839386 h 3487837"/>
                <a:gd name="connsiteX16" fmla="*/ 0 w 2145501"/>
                <a:gd name="connsiteY16" fmla="*/ 3030562 h 3487837"/>
                <a:gd name="connsiteX0" fmla="*/ 1239271 w 2145501"/>
                <a:gd name="connsiteY0" fmla="*/ 1208552 h 3487837"/>
                <a:gd name="connsiteX1" fmla="*/ 2145501 w 2145501"/>
                <a:gd name="connsiteY1" fmla="*/ 1145497 h 3487837"/>
                <a:gd name="connsiteX2" fmla="*/ 1708340 w 2145501"/>
                <a:gd name="connsiteY2" fmla="*/ 200434 h 3487837"/>
                <a:gd name="connsiteX3" fmla="*/ 907489 w 2145501"/>
                <a:gd name="connsiteY3" fmla="*/ 0 h 3487837"/>
                <a:gd name="connsiteX4" fmla="*/ 392657 w 2145501"/>
                <a:gd name="connsiteY4" fmla="*/ 234042 h 3487837"/>
                <a:gd name="connsiteX5" fmla="*/ 1216032 w 2145501"/>
                <a:gd name="connsiteY5" fmla="*/ 497523 h 3487837"/>
                <a:gd name="connsiteX6" fmla="*/ 1571052 w 2145501"/>
                <a:gd name="connsiteY6" fmla="*/ 1186547 h 3487837"/>
                <a:gd name="connsiteX7" fmla="*/ 1131304 w 2145501"/>
                <a:gd name="connsiteY7" fmla="*/ 1187534 h 3487837"/>
                <a:gd name="connsiteX8" fmla="*/ 278791 w 2145501"/>
                <a:gd name="connsiteY8" fmla="*/ 937836 h 3487837"/>
                <a:gd name="connsiteX9" fmla="*/ 598590 w 2145501"/>
                <a:gd name="connsiteY9" fmla="*/ 1306570 h 3487837"/>
                <a:gd name="connsiteX10" fmla="*/ 753760 w 2145501"/>
                <a:gd name="connsiteY10" fmla="*/ 806456 h 3487837"/>
                <a:gd name="connsiteX11" fmla="*/ 951023 w 2145501"/>
                <a:gd name="connsiteY11" fmla="*/ 13550 h 3487837"/>
                <a:gd name="connsiteX12" fmla="*/ 1413651 w 2145501"/>
                <a:gd name="connsiteY12" fmla="*/ 2025219 h 3487837"/>
                <a:gd name="connsiteX13" fmla="*/ 1399982 w 2145501"/>
                <a:gd name="connsiteY13" fmla="*/ 2584327 h 3487837"/>
                <a:gd name="connsiteX14" fmla="*/ 1101982 w 2145501"/>
                <a:gd name="connsiteY14" fmla="*/ 3487837 h 3487837"/>
                <a:gd name="connsiteX15" fmla="*/ 580349 w 2145501"/>
                <a:gd name="connsiteY15" fmla="*/ 2839386 h 3487837"/>
                <a:gd name="connsiteX16" fmla="*/ 0 w 2145501"/>
                <a:gd name="connsiteY16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413651 w 1708340"/>
                <a:gd name="connsiteY12" fmla="*/ 2025219 h 3487837"/>
                <a:gd name="connsiteX13" fmla="*/ 1399982 w 1708340"/>
                <a:gd name="connsiteY13" fmla="*/ 2584327 h 3487837"/>
                <a:gd name="connsiteX14" fmla="*/ 1101982 w 1708340"/>
                <a:gd name="connsiteY14" fmla="*/ 3487837 h 3487837"/>
                <a:gd name="connsiteX15" fmla="*/ 580349 w 1708340"/>
                <a:gd name="connsiteY15" fmla="*/ 2839386 h 3487837"/>
                <a:gd name="connsiteX16" fmla="*/ 0 w 1708340"/>
                <a:gd name="connsiteY16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399982 w 1708340"/>
                <a:gd name="connsiteY12" fmla="*/ 2584327 h 3487837"/>
                <a:gd name="connsiteX13" fmla="*/ 1101982 w 1708340"/>
                <a:gd name="connsiteY13" fmla="*/ 3487837 h 3487837"/>
                <a:gd name="connsiteX14" fmla="*/ 580349 w 1708340"/>
                <a:gd name="connsiteY14" fmla="*/ 2839386 h 3487837"/>
                <a:gd name="connsiteX15" fmla="*/ 0 w 1708340"/>
                <a:gd name="connsiteY15" fmla="*/ 3030562 h 3487837"/>
                <a:gd name="connsiteX0" fmla="*/ 1239271 w 1708340"/>
                <a:gd name="connsiteY0" fmla="*/ 1208552 h 3487837"/>
                <a:gd name="connsiteX1" fmla="*/ 742320 w 1708340"/>
                <a:gd name="connsiteY1" fmla="*/ 810268 h 3487837"/>
                <a:gd name="connsiteX2" fmla="*/ 1708340 w 1708340"/>
                <a:gd name="connsiteY2" fmla="*/ 200434 h 3487837"/>
                <a:gd name="connsiteX3" fmla="*/ 907489 w 1708340"/>
                <a:gd name="connsiteY3" fmla="*/ 0 h 3487837"/>
                <a:gd name="connsiteX4" fmla="*/ 392657 w 1708340"/>
                <a:gd name="connsiteY4" fmla="*/ 234042 h 3487837"/>
                <a:gd name="connsiteX5" fmla="*/ 1216032 w 1708340"/>
                <a:gd name="connsiteY5" fmla="*/ 497523 h 3487837"/>
                <a:gd name="connsiteX6" fmla="*/ 1571052 w 1708340"/>
                <a:gd name="connsiteY6" fmla="*/ 1186547 h 3487837"/>
                <a:gd name="connsiteX7" fmla="*/ 1131304 w 1708340"/>
                <a:gd name="connsiteY7" fmla="*/ 1187534 h 3487837"/>
                <a:gd name="connsiteX8" fmla="*/ 278791 w 1708340"/>
                <a:gd name="connsiteY8" fmla="*/ 937836 h 3487837"/>
                <a:gd name="connsiteX9" fmla="*/ 598590 w 1708340"/>
                <a:gd name="connsiteY9" fmla="*/ 1306570 h 3487837"/>
                <a:gd name="connsiteX10" fmla="*/ 753760 w 1708340"/>
                <a:gd name="connsiteY10" fmla="*/ 806456 h 3487837"/>
                <a:gd name="connsiteX11" fmla="*/ 951023 w 1708340"/>
                <a:gd name="connsiteY11" fmla="*/ 13550 h 3487837"/>
                <a:gd name="connsiteX12" fmla="*/ 1101982 w 1708340"/>
                <a:gd name="connsiteY12" fmla="*/ 3487837 h 3487837"/>
                <a:gd name="connsiteX13" fmla="*/ 580349 w 1708340"/>
                <a:gd name="connsiteY13" fmla="*/ 2839386 h 3487837"/>
                <a:gd name="connsiteX14" fmla="*/ 0 w 1708340"/>
                <a:gd name="connsiteY14" fmla="*/ 3030562 h 3487837"/>
                <a:gd name="connsiteX0" fmla="*/ 1239271 w 1708340"/>
                <a:gd name="connsiteY0" fmla="*/ 1208552 h 3030562"/>
                <a:gd name="connsiteX1" fmla="*/ 742320 w 1708340"/>
                <a:gd name="connsiteY1" fmla="*/ 810268 h 3030562"/>
                <a:gd name="connsiteX2" fmla="*/ 1708340 w 1708340"/>
                <a:gd name="connsiteY2" fmla="*/ 200434 h 3030562"/>
                <a:gd name="connsiteX3" fmla="*/ 907489 w 1708340"/>
                <a:gd name="connsiteY3" fmla="*/ 0 h 3030562"/>
                <a:gd name="connsiteX4" fmla="*/ 392657 w 1708340"/>
                <a:gd name="connsiteY4" fmla="*/ 234042 h 3030562"/>
                <a:gd name="connsiteX5" fmla="*/ 1216032 w 1708340"/>
                <a:gd name="connsiteY5" fmla="*/ 497523 h 3030562"/>
                <a:gd name="connsiteX6" fmla="*/ 1571052 w 1708340"/>
                <a:gd name="connsiteY6" fmla="*/ 1186547 h 3030562"/>
                <a:gd name="connsiteX7" fmla="*/ 1131304 w 1708340"/>
                <a:gd name="connsiteY7" fmla="*/ 1187534 h 3030562"/>
                <a:gd name="connsiteX8" fmla="*/ 278791 w 1708340"/>
                <a:gd name="connsiteY8" fmla="*/ 937836 h 3030562"/>
                <a:gd name="connsiteX9" fmla="*/ 598590 w 1708340"/>
                <a:gd name="connsiteY9" fmla="*/ 1306570 h 3030562"/>
                <a:gd name="connsiteX10" fmla="*/ 753760 w 1708340"/>
                <a:gd name="connsiteY10" fmla="*/ 806456 h 3030562"/>
                <a:gd name="connsiteX11" fmla="*/ 951023 w 1708340"/>
                <a:gd name="connsiteY11" fmla="*/ 13550 h 3030562"/>
                <a:gd name="connsiteX12" fmla="*/ 580349 w 1708340"/>
                <a:gd name="connsiteY12" fmla="*/ 2839386 h 3030562"/>
                <a:gd name="connsiteX13" fmla="*/ 0 w 1708340"/>
                <a:gd name="connsiteY13" fmla="*/ 3030562 h 3030562"/>
                <a:gd name="connsiteX0" fmla="*/ 1239271 w 1708340"/>
                <a:gd name="connsiteY0" fmla="*/ 1208552 h 3030562"/>
                <a:gd name="connsiteX1" fmla="*/ 742320 w 1708340"/>
                <a:gd name="connsiteY1" fmla="*/ 810268 h 3030562"/>
                <a:gd name="connsiteX2" fmla="*/ 1708340 w 1708340"/>
                <a:gd name="connsiteY2" fmla="*/ 200434 h 3030562"/>
                <a:gd name="connsiteX3" fmla="*/ 907489 w 1708340"/>
                <a:gd name="connsiteY3" fmla="*/ 0 h 3030562"/>
                <a:gd name="connsiteX4" fmla="*/ 392657 w 1708340"/>
                <a:gd name="connsiteY4" fmla="*/ 234042 h 3030562"/>
                <a:gd name="connsiteX5" fmla="*/ 1216032 w 1708340"/>
                <a:gd name="connsiteY5" fmla="*/ 497523 h 3030562"/>
                <a:gd name="connsiteX6" fmla="*/ 1571052 w 1708340"/>
                <a:gd name="connsiteY6" fmla="*/ 1186547 h 3030562"/>
                <a:gd name="connsiteX7" fmla="*/ 1131304 w 1708340"/>
                <a:gd name="connsiteY7" fmla="*/ 1187534 h 3030562"/>
                <a:gd name="connsiteX8" fmla="*/ 278791 w 1708340"/>
                <a:gd name="connsiteY8" fmla="*/ 937836 h 3030562"/>
                <a:gd name="connsiteX9" fmla="*/ 598590 w 1708340"/>
                <a:gd name="connsiteY9" fmla="*/ 1306570 h 3030562"/>
                <a:gd name="connsiteX10" fmla="*/ 753760 w 1708340"/>
                <a:gd name="connsiteY10" fmla="*/ 806456 h 3030562"/>
                <a:gd name="connsiteX11" fmla="*/ 951023 w 1708340"/>
                <a:gd name="connsiteY11" fmla="*/ 13550 h 3030562"/>
                <a:gd name="connsiteX12" fmla="*/ 0 w 1708340"/>
                <a:gd name="connsiteY12" fmla="*/ 3030562 h 3030562"/>
                <a:gd name="connsiteX0" fmla="*/ 960480 w 1429549"/>
                <a:gd name="connsiteY0" fmla="*/ 1208552 h 1306570"/>
                <a:gd name="connsiteX1" fmla="*/ 463529 w 1429549"/>
                <a:gd name="connsiteY1" fmla="*/ 810268 h 1306570"/>
                <a:gd name="connsiteX2" fmla="*/ 1429549 w 1429549"/>
                <a:gd name="connsiteY2" fmla="*/ 200434 h 1306570"/>
                <a:gd name="connsiteX3" fmla="*/ 628698 w 1429549"/>
                <a:gd name="connsiteY3" fmla="*/ 0 h 1306570"/>
                <a:gd name="connsiteX4" fmla="*/ 113866 w 1429549"/>
                <a:gd name="connsiteY4" fmla="*/ 234042 h 1306570"/>
                <a:gd name="connsiteX5" fmla="*/ 937241 w 1429549"/>
                <a:gd name="connsiteY5" fmla="*/ 497523 h 1306570"/>
                <a:gd name="connsiteX6" fmla="*/ 1292261 w 1429549"/>
                <a:gd name="connsiteY6" fmla="*/ 1186547 h 1306570"/>
                <a:gd name="connsiteX7" fmla="*/ 852513 w 1429549"/>
                <a:gd name="connsiteY7" fmla="*/ 1187534 h 1306570"/>
                <a:gd name="connsiteX8" fmla="*/ 0 w 1429549"/>
                <a:gd name="connsiteY8" fmla="*/ 937836 h 1306570"/>
                <a:gd name="connsiteX9" fmla="*/ 319799 w 1429549"/>
                <a:gd name="connsiteY9" fmla="*/ 1306570 h 1306570"/>
                <a:gd name="connsiteX10" fmla="*/ 474969 w 1429549"/>
                <a:gd name="connsiteY10" fmla="*/ 806456 h 1306570"/>
                <a:gd name="connsiteX11" fmla="*/ 672232 w 1429549"/>
                <a:gd name="connsiteY11" fmla="*/ 13550 h 1306570"/>
                <a:gd name="connsiteX0" fmla="*/ 446546 w 1429549"/>
                <a:gd name="connsiteY0" fmla="*/ 2256006 h 2256006"/>
                <a:gd name="connsiteX1" fmla="*/ 463529 w 1429549"/>
                <a:gd name="connsiteY1" fmla="*/ 810268 h 2256006"/>
                <a:gd name="connsiteX2" fmla="*/ 1429549 w 1429549"/>
                <a:gd name="connsiteY2" fmla="*/ 200434 h 2256006"/>
                <a:gd name="connsiteX3" fmla="*/ 628698 w 1429549"/>
                <a:gd name="connsiteY3" fmla="*/ 0 h 2256006"/>
                <a:gd name="connsiteX4" fmla="*/ 113866 w 1429549"/>
                <a:gd name="connsiteY4" fmla="*/ 234042 h 2256006"/>
                <a:gd name="connsiteX5" fmla="*/ 937241 w 1429549"/>
                <a:gd name="connsiteY5" fmla="*/ 497523 h 2256006"/>
                <a:gd name="connsiteX6" fmla="*/ 1292261 w 1429549"/>
                <a:gd name="connsiteY6" fmla="*/ 1186547 h 2256006"/>
                <a:gd name="connsiteX7" fmla="*/ 852513 w 1429549"/>
                <a:gd name="connsiteY7" fmla="*/ 1187534 h 2256006"/>
                <a:gd name="connsiteX8" fmla="*/ 0 w 1429549"/>
                <a:gd name="connsiteY8" fmla="*/ 937836 h 2256006"/>
                <a:gd name="connsiteX9" fmla="*/ 319799 w 1429549"/>
                <a:gd name="connsiteY9" fmla="*/ 1306570 h 2256006"/>
                <a:gd name="connsiteX10" fmla="*/ 474969 w 1429549"/>
                <a:gd name="connsiteY10" fmla="*/ 806456 h 2256006"/>
                <a:gd name="connsiteX11" fmla="*/ 672232 w 1429549"/>
                <a:gd name="connsiteY11" fmla="*/ 13550 h 2256006"/>
                <a:gd name="connsiteX0" fmla="*/ 446546 w 1429549"/>
                <a:gd name="connsiteY0" fmla="*/ 2256006 h 2256006"/>
                <a:gd name="connsiteX1" fmla="*/ 829632 w 1429549"/>
                <a:gd name="connsiteY1" fmla="*/ 1168305 h 2256006"/>
                <a:gd name="connsiteX2" fmla="*/ 463529 w 1429549"/>
                <a:gd name="connsiteY2" fmla="*/ 810268 h 2256006"/>
                <a:gd name="connsiteX3" fmla="*/ 1429549 w 1429549"/>
                <a:gd name="connsiteY3" fmla="*/ 200434 h 2256006"/>
                <a:gd name="connsiteX4" fmla="*/ 628698 w 1429549"/>
                <a:gd name="connsiteY4" fmla="*/ 0 h 2256006"/>
                <a:gd name="connsiteX5" fmla="*/ 113866 w 1429549"/>
                <a:gd name="connsiteY5" fmla="*/ 234042 h 2256006"/>
                <a:gd name="connsiteX6" fmla="*/ 937241 w 1429549"/>
                <a:gd name="connsiteY6" fmla="*/ 497523 h 2256006"/>
                <a:gd name="connsiteX7" fmla="*/ 1292261 w 1429549"/>
                <a:gd name="connsiteY7" fmla="*/ 1186547 h 2256006"/>
                <a:gd name="connsiteX8" fmla="*/ 852513 w 1429549"/>
                <a:gd name="connsiteY8" fmla="*/ 1187534 h 2256006"/>
                <a:gd name="connsiteX9" fmla="*/ 0 w 1429549"/>
                <a:gd name="connsiteY9" fmla="*/ 937836 h 2256006"/>
                <a:gd name="connsiteX10" fmla="*/ 319799 w 1429549"/>
                <a:gd name="connsiteY10" fmla="*/ 1306570 h 2256006"/>
                <a:gd name="connsiteX11" fmla="*/ 474969 w 1429549"/>
                <a:gd name="connsiteY11" fmla="*/ 806456 h 2256006"/>
                <a:gd name="connsiteX12" fmla="*/ 672232 w 1429549"/>
                <a:gd name="connsiteY12" fmla="*/ 13550 h 2256006"/>
                <a:gd name="connsiteX0" fmla="*/ 829632 w 1429549"/>
                <a:gd name="connsiteY0" fmla="*/ 1168305 h 1306570"/>
                <a:gd name="connsiteX1" fmla="*/ 463529 w 1429549"/>
                <a:gd name="connsiteY1" fmla="*/ 810268 h 1306570"/>
                <a:gd name="connsiteX2" fmla="*/ 1429549 w 1429549"/>
                <a:gd name="connsiteY2" fmla="*/ 200434 h 1306570"/>
                <a:gd name="connsiteX3" fmla="*/ 628698 w 1429549"/>
                <a:gd name="connsiteY3" fmla="*/ 0 h 1306570"/>
                <a:gd name="connsiteX4" fmla="*/ 113866 w 1429549"/>
                <a:gd name="connsiteY4" fmla="*/ 234042 h 1306570"/>
                <a:gd name="connsiteX5" fmla="*/ 937241 w 1429549"/>
                <a:gd name="connsiteY5" fmla="*/ 497523 h 1306570"/>
                <a:gd name="connsiteX6" fmla="*/ 1292261 w 1429549"/>
                <a:gd name="connsiteY6" fmla="*/ 1186547 h 1306570"/>
                <a:gd name="connsiteX7" fmla="*/ 852513 w 1429549"/>
                <a:gd name="connsiteY7" fmla="*/ 1187534 h 1306570"/>
                <a:gd name="connsiteX8" fmla="*/ 0 w 1429549"/>
                <a:gd name="connsiteY8" fmla="*/ 937836 h 1306570"/>
                <a:gd name="connsiteX9" fmla="*/ 319799 w 1429549"/>
                <a:gd name="connsiteY9" fmla="*/ 1306570 h 1306570"/>
                <a:gd name="connsiteX10" fmla="*/ 474969 w 1429549"/>
                <a:gd name="connsiteY10" fmla="*/ 806456 h 1306570"/>
                <a:gd name="connsiteX11" fmla="*/ 672232 w 1429549"/>
                <a:gd name="connsiteY11" fmla="*/ 13550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9549" h="1306570">
                  <a:moveTo>
                    <a:pt x="829632" y="1168305"/>
                  </a:moveTo>
                  <a:lnTo>
                    <a:pt x="463529" y="810268"/>
                  </a:lnTo>
                  <a:lnTo>
                    <a:pt x="1429549" y="200434"/>
                  </a:lnTo>
                  <a:lnTo>
                    <a:pt x="628698" y="0"/>
                  </a:lnTo>
                  <a:lnTo>
                    <a:pt x="113866" y="234042"/>
                  </a:lnTo>
                  <a:lnTo>
                    <a:pt x="937241" y="497523"/>
                  </a:lnTo>
                  <a:lnTo>
                    <a:pt x="1292261" y="1186547"/>
                  </a:lnTo>
                  <a:lnTo>
                    <a:pt x="852513" y="1187534"/>
                  </a:lnTo>
                  <a:lnTo>
                    <a:pt x="0" y="937836"/>
                  </a:lnTo>
                  <a:lnTo>
                    <a:pt x="319799" y="1306570"/>
                  </a:lnTo>
                  <a:lnTo>
                    <a:pt x="474969" y="806456"/>
                  </a:lnTo>
                  <a:lnTo>
                    <a:pt x="672232" y="13550"/>
                  </a:lnTo>
                </a:path>
              </a:pathLst>
            </a:custGeom>
            <a:ln w="158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87615" y="1835399"/>
              <a:ext cx="211475" cy="422950"/>
            </a:xfrm>
            <a:prstGeom prst="rect">
              <a:avLst/>
            </a:prstGeom>
          </p:spPr>
        </p:pic>
        <p:pic>
          <p:nvPicPr>
            <p:cNvPr id="26" name="Picture 25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32865" y="3020349"/>
              <a:ext cx="211475" cy="422950"/>
            </a:xfrm>
            <a:prstGeom prst="rect">
              <a:avLst/>
            </a:prstGeom>
          </p:spPr>
        </p:pic>
        <p:pic>
          <p:nvPicPr>
            <p:cNvPr id="27" name="Picture 26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13776" y="2622224"/>
              <a:ext cx="211475" cy="422950"/>
            </a:xfrm>
            <a:prstGeom prst="rect">
              <a:avLst/>
            </a:prstGeom>
          </p:spPr>
        </p:pic>
        <p:pic>
          <p:nvPicPr>
            <p:cNvPr id="28" name="Picture 27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04827" y="2385924"/>
              <a:ext cx="211475" cy="422950"/>
            </a:xfrm>
            <a:prstGeom prst="rect">
              <a:avLst/>
            </a:prstGeom>
          </p:spPr>
        </p:pic>
        <p:pic>
          <p:nvPicPr>
            <p:cNvPr id="29" name="Picture 28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73681" y="2046874"/>
              <a:ext cx="211475" cy="422950"/>
            </a:xfrm>
            <a:prstGeom prst="rect">
              <a:avLst/>
            </a:prstGeom>
          </p:spPr>
        </p:pic>
        <p:pic>
          <p:nvPicPr>
            <p:cNvPr id="30" name="Picture 29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38603" y="2046874"/>
              <a:ext cx="211475" cy="422950"/>
            </a:xfrm>
            <a:prstGeom prst="rect">
              <a:avLst/>
            </a:prstGeom>
          </p:spPr>
        </p:pic>
        <p:pic>
          <p:nvPicPr>
            <p:cNvPr id="31" name="Picture 30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85156" y="3138499"/>
              <a:ext cx="211475" cy="422950"/>
            </a:xfrm>
            <a:prstGeom prst="rect">
              <a:avLst/>
            </a:prstGeom>
          </p:spPr>
        </p:pic>
        <p:pic>
          <p:nvPicPr>
            <p:cNvPr id="32" name="Picture 31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67944" y="2808874"/>
              <a:ext cx="211475" cy="422950"/>
            </a:xfrm>
            <a:prstGeom prst="rect">
              <a:avLst/>
            </a:prstGeom>
          </p:spPr>
        </p:pic>
        <p:pic>
          <p:nvPicPr>
            <p:cNvPr id="33" name="Picture 32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99090" y="3046963"/>
              <a:ext cx="211475" cy="422950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935778" y="3796656"/>
            <a:ext cx="727040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sng">
                <a:cs typeface="Courier"/>
              </a:rPr>
              <a:t>Library Examples:</a:t>
            </a:r>
            <a:endParaRPr lang="en-US" sz="2000">
              <a:cs typeface="Courier"/>
            </a:endParaRPr>
          </a:p>
          <a:p>
            <a:r>
              <a:rPr lang="en-US" sz="1600" b="1"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distance-avoiding-obstacles </a:t>
            </a:r>
            <a:r>
              <a:rPr lang="en-US" sz="1600" b="1">
                <a:latin typeface="Courier"/>
                <a:cs typeface="Courier"/>
              </a:rPr>
              <a:t>(source obstacles)</a:t>
            </a:r>
          </a:p>
          <a:p>
            <a:r>
              <a:rPr lang="en-US" sz="1600" b="1">
                <a:latin typeface="Courier"/>
                <a:cs typeface="Courier"/>
              </a:rPr>
              <a:t> 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if </a:t>
            </a:r>
            <a:r>
              <a:rPr lang="en-US" sz="1600" b="1">
                <a:latin typeface="Courier"/>
                <a:cs typeface="Courier"/>
              </a:rPr>
              <a:t>obstacles </a:t>
            </a:r>
          </a:p>
          <a:p>
            <a:r>
              <a:rPr lang="en-US" sz="1600" b="1">
                <a:latin typeface="Courier"/>
                <a:cs typeface="Courier"/>
              </a:rPr>
              <a:t>      infinity</a:t>
            </a:r>
          </a:p>
          <a:p>
            <a:r>
              <a:rPr lang="en-US" sz="1600" b="1">
                <a:latin typeface="Courier"/>
                <a:cs typeface="Courier"/>
              </a:rPr>
              <a:t>     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distance-to </a:t>
            </a:r>
            <a:r>
              <a:rPr lang="en-US" sz="1600" b="1">
                <a:latin typeface="Courier"/>
                <a:cs typeface="Courier"/>
              </a:rPr>
              <a:t>source)))</a:t>
            </a:r>
          </a:p>
          <a:p>
            <a:endParaRPr lang="en-US" sz="1600" b="1">
              <a:latin typeface="Courier"/>
              <a:cs typeface="Courier"/>
            </a:endParaRPr>
          </a:p>
          <a:p>
            <a:endParaRPr lang="en-US" sz="1600" b="1">
              <a:latin typeface="Courier"/>
              <a:cs typeface="Courier"/>
            </a:endParaRPr>
          </a:p>
          <a:p>
            <a:r>
              <a:rPr lang="en-US" sz="1600" b="1">
                <a:latin typeface="Courier"/>
                <a:cs typeface="Courier"/>
              </a:rPr>
              <a:t>(</a:t>
            </a:r>
            <a:r>
              <a:rPr lang="en-US" sz="1600" b="1">
                <a:solidFill>
                  <a:srgbClr val="FF0000"/>
                </a:solidFill>
                <a:latin typeface="Courier"/>
                <a:cs typeface="Courier"/>
              </a:rPr>
              <a:t>def 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recent-event </a:t>
            </a:r>
            <a:r>
              <a:rPr lang="en-US" sz="1600" b="1">
                <a:latin typeface="Courier"/>
                <a:cs typeface="Courier"/>
              </a:rPr>
              <a:t>(event timeout)</a:t>
            </a:r>
          </a:p>
          <a:p>
            <a:r>
              <a:rPr lang="en-US" sz="1600" b="1">
                <a:latin typeface="Courier"/>
                <a:cs typeface="Courier"/>
              </a:rPr>
              <a:t> 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if </a:t>
            </a:r>
            <a:r>
              <a:rPr lang="en-US" sz="1600" b="1">
                <a:latin typeface="Courier"/>
                <a:cs typeface="Courier"/>
              </a:rPr>
              <a:t>event true (</a:t>
            </a:r>
            <a:r>
              <a:rPr lang="en-US" sz="1600" b="1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&gt;</a:t>
            </a:r>
            <a:r>
              <a:rPr lang="en-US" sz="1600" b="1">
                <a:latin typeface="Courier"/>
                <a:cs typeface="Courier"/>
              </a:rPr>
              <a:t> (</a:t>
            </a:r>
            <a:r>
              <a:rPr lang="en-US" sz="1600" b="1">
                <a:solidFill>
                  <a:srgbClr val="0000FF"/>
                </a:solidFill>
                <a:latin typeface="Courier"/>
                <a:cs typeface="Courier"/>
              </a:rPr>
              <a:t>timer </a:t>
            </a:r>
            <a:r>
              <a:rPr lang="en-US" sz="1600" b="1">
                <a:latin typeface="Courier"/>
                <a:cs typeface="Courier"/>
              </a:rPr>
              <a:t>timeout) 0)))￼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526" y="1284709"/>
            <a:ext cx="467894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>
                <a:solidFill>
                  <a:schemeClr val="tx2"/>
                </a:solidFill>
              </a:rPr>
              <a:t>Restrict scope to subspaces</a:t>
            </a:r>
          </a:p>
          <a:p>
            <a:r>
              <a:rPr lang="en-US" sz="2000" u="sng"/>
              <a:t>Field Calculus Implementation:</a:t>
            </a:r>
          </a:p>
          <a:p>
            <a:endParaRPr lang="en-US" b="1">
              <a:latin typeface="Courier"/>
              <a:cs typeface="Courier"/>
            </a:endParaRPr>
          </a:p>
          <a:p>
            <a:r>
              <a:rPr lang="en-US" b="1">
                <a:latin typeface="Courier"/>
                <a:cs typeface="Courier"/>
              </a:rPr>
              <a:t>(</a:t>
            </a:r>
            <a:r>
              <a:rPr lang="en-US" b="1">
                <a:solidFill>
                  <a:srgbClr val="0000FF"/>
                </a:solidFill>
                <a:latin typeface="Courier"/>
                <a:cs typeface="Courier"/>
              </a:rPr>
              <a:t>if </a:t>
            </a:r>
            <a:r>
              <a:rPr lang="en-US" b="1">
                <a:latin typeface="Courier"/>
                <a:cs typeface="Courier"/>
              </a:rPr>
              <a:t>test</a:t>
            </a:r>
          </a:p>
          <a:p>
            <a:r>
              <a:rPr lang="en-US" b="1">
                <a:latin typeface="Courier"/>
                <a:cs typeface="Courier"/>
              </a:rPr>
              <a:t>    </a:t>
            </a:r>
            <a:r>
              <a:rPr lang="en-US" b="1" i="1">
                <a:solidFill>
                  <a:schemeClr val="accent6"/>
                </a:solidFill>
                <a:latin typeface="Courier"/>
                <a:cs typeface="Courier"/>
              </a:rPr>
              <a:t>true-expression</a:t>
            </a:r>
          </a:p>
          <a:p>
            <a:r>
              <a:rPr lang="en-US" b="1">
                <a:latin typeface="Courier"/>
                <a:cs typeface="Courier"/>
              </a:rPr>
              <a:t>    </a:t>
            </a:r>
            <a:r>
              <a:rPr lang="en-US" b="1" i="1">
                <a:solidFill>
                  <a:schemeClr val="accent4"/>
                </a:solidFill>
                <a:latin typeface="Courier"/>
                <a:cs typeface="Courier"/>
              </a:rPr>
              <a:t>false-expression</a:t>
            </a:r>
            <a:r>
              <a:rPr lang="en-US" b="1">
                <a:latin typeface="Courier"/>
                <a:cs typeface="Courier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building blocks: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774" y="1751283"/>
            <a:ext cx="8145204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Example API algorithms from building blocks:</a:t>
            </a:r>
          </a:p>
          <a:p>
            <a:r>
              <a:rPr lang="en-US" sz="2000" smtClean="0"/>
              <a:t>distance-to (source)						max-likelihood (source p)</a:t>
            </a:r>
          </a:p>
          <a:p>
            <a:r>
              <a:rPr lang="en-US" sz="2000" smtClean="0"/>
              <a:t>broadcast (source value)					path-forecast (source obstacle)</a:t>
            </a:r>
          </a:p>
          <a:p>
            <a:r>
              <a:rPr lang="en-US" sz="2000" smtClean="0"/>
              <a:t>summarize (sink accumulate local null)		average (sink value)</a:t>
            </a:r>
          </a:p>
          <a:p>
            <a:r>
              <a:rPr lang="en-US" sz="2000" smtClean="0"/>
              <a:t>integral (sink value)						region-max (sink value)</a:t>
            </a:r>
          </a:p>
          <a:p>
            <a:r>
              <a:rPr lang="en-US" sz="2000" smtClean="0"/>
              <a:t>timer (length)							limited-memory (value timeout)</a:t>
            </a:r>
          </a:p>
          <a:p>
            <a:r>
              <a:rPr lang="en-US" sz="2000" smtClean="0"/>
              <a:t>random-voronoi (grain metric)				group-size (region)</a:t>
            </a:r>
          </a:p>
          <a:p>
            <a:r>
              <a:rPr lang="en-US" sz="2000" smtClean="0"/>
              <a:t>broadcast-region (region source value)		recent-event (event timeout)</a:t>
            </a:r>
          </a:p>
          <a:p>
            <a:r>
              <a:rPr lang="en-US" sz="2000" smtClean="0"/>
              <a:t>distance-avoiding-obstacles (source obstacles)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774" y="5003800"/>
            <a:ext cx="7922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chemeClr val="tx2"/>
                </a:solidFill>
              </a:rPr>
              <a:t>Since based on these 5 building blocks, all programs built this way are self-stabilizing!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84" y="274638"/>
            <a:ext cx="8229600" cy="682625"/>
          </a:xfrm>
        </p:spPr>
        <p:txBody>
          <a:bodyPr/>
          <a:lstStyle/>
          <a:p>
            <a:r>
              <a:rPr lang="en-US"/>
              <a:t>Complex Example: Crowd Management</a:t>
            </a:r>
          </a:p>
        </p:txBody>
      </p:sp>
      <p:pic>
        <p:nvPicPr>
          <p:cNvPr id="6" name="Picture 5" descr="columbus-park-compos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77" y="2793997"/>
            <a:ext cx="4740192" cy="39196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48" y="1069480"/>
            <a:ext cx="4617370" cy="3600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crowd-tracking (p)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smtClean="0">
                <a:solidFill>
                  <a:srgbClr val="6C6C6C"/>
                </a:solidFill>
                <a:latin typeface="Helvetica"/>
                <a:cs typeface="Helvetica"/>
              </a:rPr>
              <a:t>;; Consider only Fruin LoS E or F within last minute</a:t>
            </a:r>
          </a:p>
          <a:p>
            <a:r>
              <a:rPr lang="en-US" sz="120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if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(recently-true 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density-est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p) 1.08) 60)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200" smtClean="0">
                <a:solidFill>
                  <a:srgbClr val="6C6C6C"/>
                </a:solidFill>
                <a:latin typeface="Helvetica"/>
                <a:cs typeface="Helvetica"/>
              </a:rPr>
              <a:t>;; Use S to break into ‘‘cells’’ and estimate danger of each</a:t>
            </a:r>
          </a:p>
          <a:p>
            <a:r>
              <a:rPr lang="en-US" sz="1200" smtClean="0">
                <a:solidFill>
                  <a:srgbClr val="6C6C6C"/>
                </a:solidFill>
                <a:latin typeface="Courier"/>
                <a:cs typeface="Courier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+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1 (dangerous-density 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S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30) p))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 0))</a:t>
            </a:r>
          </a:p>
          <a:p>
            <a:endParaRPr lang="en-US" sz="120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recently-true (state memory-time)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smtClean="0">
                <a:solidFill>
                  <a:srgbClr val="6C6C6C"/>
                </a:solidFill>
                <a:latin typeface="Helvetica"/>
                <a:cs typeface="Helvetica"/>
              </a:rPr>
              <a:t>;; Make sure first state is false, not true...</a:t>
            </a:r>
          </a:p>
          <a:p>
            <a:r>
              <a:rPr lang="en-US" sz="120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(rt-sub 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not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T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1 1)) state memory-time))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rt-sub (started s m)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if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state 1 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limited-memory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s m)))</a:t>
            </a:r>
          </a:p>
          <a:p>
            <a:endParaRPr lang="en-US" sz="120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dangerous-density (partition p)</a:t>
            </a:r>
          </a:p>
          <a:p>
            <a:r>
              <a:rPr lang="en-US" sz="1200" smtClean="0">
                <a:solidFill>
                  <a:srgbClr val="000000"/>
                </a:solidFill>
                <a:latin typeface="Helvetica"/>
                <a:cs typeface="Helvetica"/>
              </a:rPr>
              <a:t>  </a:t>
            </a:r>
            <a:r>
              <a:rPr lang="en-US" sz="1200" smtClean="0">
                <a:solidFill>
                  <a:srgbClr val="6C6C6C"/>
                </a:solidFill>
                <a:latin typeface="Helvetica"/>
                <a:cs typeface="Helvetica"/>
              </a:rPr>
              <a:t>;; Only dangerous if above critical density threshold...</a:t>
            </a:r>
          </a:p>
          <a:p>
            <a:r>
              <a:rPr lang="en-US" sz="120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and</a:t>
            </a:r>
          </a:p>
          <a:p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average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partition 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density-est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p)) 2.17)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200" smtClean="0">
                <a:solidFill>
                  <a:srgbClr val="6C6C6C"/>
                </a:solidFill>
                <a:latin typeface="Helvetica"/>
                <a:cs typeface="Helvetica"/>
              </a:rPr>
              <a:t>;; ... and also involving many people.</a:t>
            </a:r>
          </a:p>
          <a:p>
            <a:r>
              <a:rPr lang="en-US" sz="1200" smtClean="0">
                <a:solidFill>
                  <a:srgbClr val="6C6C6C"/>
                </a:solidFill>
                <a:latin typeface="Courier"/>
                <a:cs typeface="Courier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summarize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partition 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+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/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1 p) 0) 300)))</a:t>
            </a:r>
            <a:endParaRPr lang="en-US" sz="1200" smtClean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31934" y="1212958"/>
            <a:ext cx="4111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crowd-warning (p range)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distance-to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=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(crowd-tracking p) 2))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 range)</a:t>
            </a:r>
          </a:p>
          <a:p>
            <a:endParaRPr lang="en-US" sz="120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lvl="0"/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safe-navigation (destination p)</a:t>
            </a:r>
          </a:p>
          <a:p>
            <a:pPr lvl="0"/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distance-avoiding-obstacles</a:t>
            </a:r>
          </a:p>
          <a:p>
            <a:pPr lvl="0"/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destination (crowd-warning p)))</a:t>
            </a:r>
            <a:endParaRPr lang="en-US" sz="3600">
              <a:solidFill>
                <a:prstClr val="black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301" y="5080000"/>
            <a:ext cx="38494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>
                <a:solidFill>
                  <a:srgbClr val="0000FF"/>
                </a:solidFill>
              </a:rPr>
              <a:t>18 lines non-whitespace code</a:t>
            </a:r>
          </a:p>
          <a:p>
            <a:r>
              <a:rPr lang="en-US" sz="2200" b="1" i="1">
                <a:solidFill>
                  <a:srgbClr val="0000FF"/>
                </a:solidFill>
              </a:rPr>
              <a:t>10 library calls (18 ops)</a:t>
            </a:r>
          </a:p>
          <a:p>
            <a:r>
              <a:rPr lang="en-US" sz="2200" b="1" i="1">
                <a:solidFill>
                  <a:srgbClr val="0000FF"/>
                </a:solidFill>
              </a:rPr>
              <a:t>     IF: 3    G: 9    C: 3    T: 2    S: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Composable algebra of building block algorithms</a:t>
            </a:r>
          </a:p>
          <a:p>
            <a:r>
              <a:rPr lang="en-US"/>
              <a:t>Terse enough to prove universal self-stabilization </a:t>
            </a:r>
          </a:p>
          <a:p>
            <a:r>
              <a:rPr lang="en-US"/>
              <a:t>Applicable to a broad range of adaptive distributed systems</a:t>
            </a:r>
          </a:p>
          <a:p>
            <a:endParaRPr lang="en-US"/>
          </a:p>
          <a:p>
            <a:endParaRPr lang="en-US"/>
          </a:p>
          <a:p>
            <a:pPr algn="ctr">
              <a:buNone/>
            </a:pPr>
            <a:r>
              <a:rPr lang="en-US" b="1" i="1">
                <a:solidFill>
                  <a:srgbClr val="0000FF"/>
                </a:solidFill>
              </a:rPr>
              <a:t>Lots of details in our tutorial this afternoon!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152" y="274638"/>
            <a:ext cx="8229600" cy="682625"/>
          </a:xfrm>
        </p:spPr>
        <p:txBody>
          <a:bodyPr/>
          <a:lstStyle/>
          <a:p>
            <a:r>
              <a:rPr lang="en-US" sz="3000"/>
              <a:t>Goal</a:t>
            </a:r>
            <a:r>
              <a:rPr lang="en-US" sz="3000"/>
              <a:t>: Reliable Distributed Adaptive Systems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5752" y="1236000"/>
            <a:ext cx="1696436" cy="1783693"/>
            <a:chOff x="560161" y="1327820"/>
            <a:chExt cx="3422880" cy="3598938"/>
          </a:xfrm>
        </p:grpSpPr>
        <p:sp>
          <p:nvSpPr>
            <p:cNvPr id="5" name="Freeform 10"/>
            <p:cNvSpPr>
              <a:spLocks noChangeArrowheads="1"/>
            </p:cNvSpPr>
            <p:nvPr/>
          </p:nvSpPr>
          <p:spPr bwMode="auto">
            <a:xfrm>
              <a:off x="560161" y="1327820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6" name="Freeform 13"/>
            <p:cNvSpPr>
              <a:spLocks noChangeArrowheads="1"/>
            </p:cNvSpPr>
            <p:nvPr/>
          </p:nvSpPr>
          <p:spPr bwMode="auto">
            <a:xfrm>
              <a:off x="1450081" y="3231700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7" name="Oval 14"/>
            <p:cNvSpPr>
              <a:spLocks noChangeArrowheads="1"/>
            </p:cNvSpPr>
            <p:nvPr/>
          </p:nvSpPr>
          <p:spPr bwMode="auto">
            <a:xfrm>
              <a:off x="1644481" y="3473645"/>
              <a:ext cx="56160" cy="5616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" name="Line 15"/>
            <p:cNvSpPr>
              <a:spLocks noChangeShapeType="1"/>
            </p:cNvSpPr>
            <p:nvPr/>
          </p:nvSpPr>
          <p:spPr bwMode="auto">
            <a:xfrm flipV="1">
              <a:off x="1658880" y="3122248"/>
              <a:ext cx="70560" cy="39604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>
              <a:off x="1811520" y="3515410"/>
              <a:ext cx="167040" cy="61350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1252801" y="4077069"/>
              <a:ext cx="14328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1346401" y="2818377"/>
              <a:ext cx="7632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7954" y="4208480"/>
            <a:ext cx="1755079" cy="12413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8" name="Picture 17" descr="example3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703351" y="2920557"/>
            <a:ext cx="1644650" cy="12879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972" y="301969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</a:rPr>
              <a:t>Field-based</a:t>
            </a:r>
          </a:p>
          <a:p>
            <a:pPr algn="ctr"/>
            <a:r>
              <a:rPr lang="en-US" b="1">
                <a:solidFill>
                  <a:srgbClr val="0000FF"/>
                </a:solidFill>
              </a:rPr>
              <a:t>Computing Models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47173" y="4892319"/>
            <a:ext cx="1826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</a:rPr>
              <a:t>Self-Organization</a:t>
            </a:r>
          </a:p>
          <a:p>
            <a:pPr algn="ctr"/>
            <a:r>
              <a:rPr lang="en-US" b="1">
                <a:solidFill>
                  <a:srgbClr val="0000FF"/>
                </a:solidFill>
              </a:rPr>
              <a:t>Building Blocks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8910" y="6006067"/>
            <a:ext cx="2164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</a:rPr>
              <a:t>Lots of distributed applications!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800230" y="4679300"/>
            <a:ext cx="1638761" cy="1182101"/>
            <a:chOff x="191318" y="1237508"/>
            <a:chExt cx="3190032" cy="2301092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18" y="1237508"/>
              <a:ext cx="2105957" cy="120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18" y="2133077"/>
              <a:ext cx="2105957" cy="1405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12"/>
            <p:cNvGrpSpPr/>
            <p:nvPr/>
          </p:nvGrpSpPr>
          <p:grpSpPr>
            <a:xfrm>
              <a:off x="1296440" y="1628801"/>
              <a:ext cx="2084910" cy="1452228"/>
              <a:chOff x="3532923" y="2558264"/>
              <a:chExt cx="3241722" cy="2257996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3532923" y="2558264"/>
                <a:ext cx="3241722" cy="22579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rcRect t="27991" r="46732" b="4062"/>
              <a:stretch>
                <a:fillRect/>
              </a:stretch>
            </p:blipFill>
            <p:spPr bwMode="auto">
              <a:xfrm>
                <a:off x="3594804" y="2625378"/>
                <a:ext cx="3113293" cy="2147721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5765025" y="3461869"/>
            <a:ext cx="2439508" cy="10274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8" name="Picture 27" descr="unit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683" y="2860775"/>
            <a:ext cx="1916350" cy="1151387"/>
          </a:xfrm>
          <a:prstGeom prst="rect">
            <a:avLst/>
          </a:prstGeom>
        </p:spPr>
      </p:pic>
      <p:pic>
        <p:nvPicPr>
          <p:cNvPr id="13" name="Picture 12" descr="holland-queens-day.jpg"/>
          <p:cNvPicPr>
            <a:picLocks noChangeAspect="1"/>
          </p:cNvPicPr>
          <p:nvPr/>
        </p:nvPicPr>
        <p:blipFill>
          <a:blip r:embed="rId10"/>
          <a:srcRect t="23192"/>
          <a:stretch>
            <a:fillRect/>
          </a:stretch>
        </p:blipFill>
        <p:spPr>
          <a:xfrm>
            <a:off x="6786671" y="1230931"/>
            <a:ext cx="2272493" cy="1164212"/>
          </a:xfrm>
          <a:prstGeom prst="rect">
            <a:avLst/>
          </a:prstGeom>
        </p:spPr>
      </p:pic>
      <p:pic>
        <p:nvPicPr>
          <p:cNvPr id="17" name="Picture 16" descr="circ_58_2000Dox_(c1+c4+c6+c7).T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2891" y="1968637"/>
            <a:ext cx="1942817" cy="1447315"/>
          </a:xfrm>
          <a:prstGeom prst="rect">
            <a:avLst/>
          </a:prstGeom>
        </p:spPr>
      </p:pic>
      <p:grpSp>
        <p:nvGrpSpPr>
          <p:cNvPr id="147" name="Group 146"/>
          <p:cNvGrpSpPr/>
          <p:nvPr/>
        </p:nvGrpSpPr>
        <p:grpSpPr>
          <a:xfrm>
            <a:off x="2243232" y="4263685"/>
            <a:ext cx="1345113" cy="628634"/>
            <a:chOff x="577821" y="1905000"/>
            <a:chExt cx="7989359" cy="3733800"/>
          </a:xfrm>
        </p:grpSpPr>
        <p:grpSp>
          <p:nvGrpSpPr>
            <p:cNvPr id="88" name="Group 23"/>
            <p:cNvGrpSpPr/>
            <p:nvPr/>
          </p:nvGrpSpPr>
          <p:grpSpPr>
            <a:xfrm>
              <a:off x="577821" y="1932683"/>
              <a:ext cx="7883999" cy="3623420"/>
              <a:chOff x="1002241" y="1932683"/>
              <a:chExt cx="7883999" cy="3623420"/>
            </a:xfrm>
          </p:grpSpPr>
          <p:sp>
            <p:nvSpPr>
              <p:cNvPr id="89" name="Oval 1"/>
              <p:cNvSpPr>
                <a:spLocks noChangeArrowheads="1"/>
              </p:cNvSpPr>
              <p:nvPr/>
            </p:nvSpPr>
            <p:spPr bwMode="auto">
              <a:xfrm>
                <a:off x="6331680" y="2827017"/>
                <a:ext cx="1870560" cy="1870756"/>
              </a:xfrm>
              <a:prstGeom prst="ellipse">
                <a:avLst/>
              </a:pr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Oval 2"/>
              <p:cNvSpPr>
                <a:spLocks noChangeArrowheads="1"/>
              </p:cNvSpPr>
              <p:nvPr/>
            </p:nvSpPr>
            <p:spPr bwMode="auto">
              <a:xfrm>
                <a:off x="5637600" y="2137184"/>
                <a:ext cx="3248640" cy="3248981"/>
              </a:xfrm>
              <a:prstGeom prst="ellipse">
                <a:avLst/>
              </a:pr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"/>
              <p:cNvSpPr>
                <a:spLocks noChangeArrowheads="1"/>
              </p:cNvSpPr>
              <p:nvPr/>
            </p:nvSpPr>
            <p:spPr bwMode="auto">
              <a:xfrm>
                <a:off x="2916001" y="1932683"/>
                <a:ext cx="1003680" cy="3623420"/>
              </a:xfrm>
              <a:custGeom>
                <a:avLst/>
                <a:gdLst/>
                <a:ahLst/>
                <a:cxnLst>
                  <a:cxn ang="0">
                    <a:pos x="2987" y="0"/>
                  </a:cxn>
                  <a:cxn ang="0">
                    <a:pos x="3072" y="11096"/>
                  </a:cxn>
                </a:cxnLst>
                <a:rect l="0" t="0" r="r" b="b"/>
                <a:pathLst>
                  <a:path w="3073" h="11097">
                    <a:moveTo>
                      <a:pt x="2987" y="0"/>
                    </a:moveTo>
                    <a:cubicBezTo>
                      <a:pt x="0" y="5505"/>
                      <a:pt x="3072" y="11096"/>
                      <a:pt x="3072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4"/>
              <p:cNvSpPr>
                <a:spLocks noChangeArrowheads="1"/>
              </p:cNvSpPr>
              <p:nvPr/>
            </p:nvSpPr>
            <p:spPr bwMode="auto">
              <a:xfrm>
                <a:off x="2368800" y="1932683"/>
                <a:ext cx="868320" cy="3623420"/>
              </a:xfrm>
              <a:custGeom>
                <a:avLst/>
                <a:gdLst/>
                <a:ahLst/>
                <a:cxnLst>
                  <a:cxn ang="0">
                    <a:pos x="2584" y="0"/>
                  </a:cxn>
                  <a:cxn ang="0">
                    <a:pos x="2658" y="11096"/>
                  </a:cxn>
                </a:cxnLst>
                <a:rect l="0" t="0" r="r" b="b"/>
                <a:pathLst>
                  <a:path w="2659" h="11097">
                    <a:moveTo>
                      <a:pt x="2584" y="0"/>
                    </a:moveTo>
                    <a:cubicBezTo>
                      <a:pt x="0" y="5505"/>
                      <a:pt x="2658" y="11096"/>
                      <a:pt x="2658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5"/>
              <p:cNvSpPr>
                <a:spLocks noChangeArrowheads="1"/>
              </p:cNvSpPr>
              <p:nvPr/>
            </p:nvSpPr>
            <p:spPr bwMode="auto">
              <a:xfrm>
                <a:off x="1658880" y="1932683"/>
                <a:ext cx="853920" cy="3623420"/>
              </a:xfrm>
              <a:custGeom>
                <a:avLst/>
                <a:gdLst/>
                <a:ahLst/>
                <a:cxnLst>
                  <a:cxn ang="0">
                    <a:pos x="2544" y="0"/>
                  </a:cxn>
                  <a:cxn ang="0">
                    <a:pos x="2616" y="11096"/>
                  </a:cxn>
                </a:cxnLst>
                <a:rect l="0" t="0" r="r" b="b"/>
                <a:pathLst>
                  <a:path w="2617" h="11097">
                    <a:moveTo>
                      <a:pt x="2544" y="0"/>
                    </a:moveTo>
                    <a:cubicBezTo>
                      <a:pt x="0" y="5505"/>
                      <a:pt x="2616" y="11096"/>
                      <a:pt x="2616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"/>
              <p:cNvSpPr>
                <a:spLocks noChangeArrowheads="1"/>
              </p:cNvSpPr>
              <p:nvPr/>
            </p:nvSpPr>
            <p:spPr bwMode="auto">
              <a:xfrm>
                <a:off x="1002241" y="1932683"/>
                <a:ext cx="799200" cy="3623420"/>
              </a:xfrm>
              <a:custGeom>
                <a:avLst/>
                <a:gdLst/>
                <a:ahLst/>
                <a:cxnLst>
                  <a:cxn ang="0">
                    <a:pos x="2380" y="0"/>
                  </a:cxn>
                  <a:cxn ang="0">
                    <a:pos x="2448" y="11096"/>
                  </a:cxn>
                </a:cxnLst>
                <a:rect l="0" t="0" r="r" b="b"/>
                <a:pathLst>
                  <a:path w="2449" h="11097">
                    <a:moveTo>
                      <a:pt x="2380" y="0"/>
                    </a:moveTo>
                    <a:cubicBezTo>
                      <a:pt x="0" y="5505"/>
                      <a:pt x="2448" y="11096"/>
                      <a:pt x="2448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7"/>
              <p:cNvSpPr>
                <a:spLocks noChangeArrowheads="1"/>
              </p:cNvSpPr>
              <p:nvPr/>
            </p:nvSpPr>
            <p:spPr bwMode="auto">
              <a:xfrm>
                <a:off x="3496320" y="1932683"/>
                <a:ext cx="1206720" cy="3623420"/>
              </a:xfrm>
              <a:custGeom>
                <a:avLst/>
                <a:gdLst/>
                <a:ahLst/>
                <a:cxnLst>
                  <a:cxn ang="0">
                    <a:pos x="3591" y="0"/>
                  </a:cxn>
                  <a:cxn ang="0">
                    <a:pos x="3693" y="11096"/>
                  </a:cxn>
                </a:cxnLst>
                <a:rect l="0" t="0" r="r" b="b"/>
                <a:pathLst>
                  <a:path w="3694" h="11097">
                    <a:moveTo>
                      <a:pt x="3591" y="0"/>
                    </a:moveTo>
                    <a:cubicBezTo>
                      <a:pt x="0" y="5505"/>
                      <a:pt x="3693" y="11096"/>
                      <a:pt x="3693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8"/>
              <p:cNvSpPr>
                <a:spLocks noChangeArrowheads="1"/>
              </p:cNvSpPr>
              <p:nvPr/>
            </p:nvSpPr>
            <p:spPr bwMode="auto">
              <a:xfrm>
                <a:off x="3955680" y="1932683"/>
                <a:ext cx="1726560" cy="3623420"/>
              </a:xfrm>
              <a:custGeom>
                <a:avLst/>
                <a:gdLst/>
                <a:ahLst/>
                <a:cxnLst>
                  <a:cxn ang="0">
                    <a:pos x="5142" y="0"/>
                  </a:cxn>
                  <a:cxn ang="0">
                    <a:pos x="5288" y="11096"/>
                  </a:cxn>
                </a:cxnLst>
                <a:rect l="0" t="0" r="r" b="b"/>
                <a:pathLst>
                  <a:path w="5289" h="11097">
                    <a:moveTo>
                      <a:pt x="5142" y="0"/>
                    </a:moveTo>
                    <a:cubicBezTo>
                      <a:pt x="0" y="5505"/>
                      <a:pt x="5288" y="11096"/>
                      <a:pt x="5288" y="11096"/>
                    </a:cubicBezTo>
                  </a:path>
                </a:pathLst>
              </a:custGeom>
              <a:noFill/>
              <a:ln w="9525" cap="flat" cmpd="sng" algn="ctr">
                <a:solidFill>
                  <a:srgbClr val="B3B3B3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  <p:txBody>
              <a:bodyPr wrap="none" lIns="82945" tIns="41473" rIns="82945" bIns="41473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7" name="Oval 20"/>
            <p:cNvSpPr>
              <a:spLocks noChangeArrowheads="1"/>
            </p:cNvSpPr>
            <p:nvPr/>
          </p:nvSpPr>
          <p:spPr bwMode="auto">
            <a:xfrm>
              <a:off x="6434300" y="3351232"/>
              <a:ext cx="822240" cy="82232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  <p:txBody>
            <a:bodyPr wrap="none" lIns="81639" tIns="81933" rIns="81639" bIns="4082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endParaRPr lang="en-US" dirty="0">
                <a:solidFill>
                  <a:srgbClr val="000000"/>
                </a:solidFill>
                <a:ea typeface="MS Gothic" charset="0"/>
                <a:cs typeface="MS Gothic" charset="0"/>
              </a:endParaRPr>
            </a:p>
          </p:txBody>
        </p:sp>
        <p:grpSp>
          <p:nvGrpSpPr>
            <p:cNvPr id="98" name="Group 126"/>
            <p:cNvGrpSpPr/>
            <p:nvPr/>
          </p:nvGrpSpPr>
          <p:grpSpPr>
            <a:xfrm>
              <a:off x="751860" y="1905000"/>
              <a:ext cx="7815320" cy="3733800"/>
              <a:chOff x="1176280" y="1905000"/>
              <a:chExt cx="7815320" cy="3733800"/>
            </a:xfrm>
          </p:grpSpPr>
          <p:cxnSp>
            <p:nvCxnSpPr>
              <p:cNvPr id="99" name="Straight Arrow Connector 98"/>
              <p:cNvCxnSpPr/>
              <p:nvPr/>
            </p:nvCxnSpPr>
            <p:spPr>
              <a:xfrm>
                <a:off x="5422900" y="3759200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5440940" y="4114800"/>
                <a:ext cx="502660" cy="144569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rot="16200000" flipV="1">
                <a:off x="7718864" y="5160840"/>
                <a:ext cx="315912" cy="15494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rot="5400000" flipH="1" flipV="1">
                <a:off x="6586104" y="5289984"/>
                <a:ext cx="392112" cy="15312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5862503" y="4700639"/>
                <a:ext cx="413760" cy="201973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rot="16200000" flipH="1">
                <a:off x="6813116" y="2026084"/>
                <a:ext cx="407988" cy="16582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 rot="16200000" flipV="1">
                <a:off x="7664768" y="4388168"/>
                <a:ext cx="352424" cy="32004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5400000">
                <a:off x="7669530" y="2830830"/>
                <a:ext cx="266700" cy="24384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 rot="16200000" flipH="1">
                <a:off x="6527006" y="2769394"/>
                <a:ext cx="344488" cy="2921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>
                <a:off x="5873135" y="2550702"/>
                <a:ext cx="375265" cy="26869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>
                <a:off x="5486400" y="3086100"/>
                <a:ext cx="482600" cy="194861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rot="5400000">
                <a:off x="7708106" y="2223294"/>
                <a:ext cx="382588" cy="2032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 rot="10800000" flipV="1">
                <a:off x="8470900" y="2895600"/>
                <a:ext cx="444500" cy="188912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 rot="10800000">
                <a:off x="8646160" y="3949700"/>
                <a:ext cx="345440" cy="889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 rot="10800000">
                <a:off x="8404860" y="4700950"/>
                <a:ext cx="358140" cy="252051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 rot="10800000" flipV="1">
                <a:off x="7922260" y="3733800"/>
                <a:ext cx="459740" cy="254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 rot="5400000" flipH="1" flipV="1">
                <a:off x="6468634" y="4378754"/>
                <a:ext cx="354012" cy="33728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>
                <a:off x="6090380" y="3759200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>
                <a:off x="4703040" y="3351232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/>
              <p:nvPr/>
            </p:nvCxnSpPr>
            <p:spPr>
              <a:xfrm>
                <a:off x="4940300" y="2667000"/>
                <a:ext cx="393700" cy="1524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4176920" y="2309812"/>
                <a:ext cx="471280" cy="128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4659520" y="4171970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4953000" y="4702537"/>
                <a:ext cx="473940" cy="174263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5257800" y="5172076"/>
                <a:ext cx="379800" cy="161924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>
                <a:off x="2616200" y="3087688"/>
                <a:ext cx="508000" cy="36512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2743200" y="4724400"/>
                <a:ext cx="457200" cy="762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V="1">
                <a:off x="2133600" y="5029200"/>
                <a:ext cx="457200" cy="7620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2100649" y="2141838"/>
                <a:ext cx="471616" cy="135453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V="1">
                <a:off x="2895600" y="5289593"/>
                <a:ext cx="452394" cy="120607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>
                <a:off x="2674701" y="4257781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2030200" y="4648200"/>
                <a:ext cx="408200" cy="47985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>
                <a:off x="4113420" y="2828605"/>
                <a:ext cx="458580" cy="143195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>
                <a:off x="3872120" y="3352820"/>
                <a:ext cx="547480" cy="76180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>
                <a:off x="3955680" y="4040188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V="1">
                <a:off x="4176920" y="4724400"/>
                <a:ext cx="395080" cy="74612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V="1">
                <a:off x="3541920" y="5105400"/>
                <a:ext cx="420480" cy="66676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2616200" y="3756024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>
                <a:off x="1892300" y="2827017"/>
                <a:ext cx="469900" cy="68583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>
                <a:off x="1346200" y="2312988"/>
                <a:ext cx="558800" cy="49212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2754520" y="2308224"/>
                <a:ext cx="522080" cy="130176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V="1">
                <a:off x="3333396" y="4343400"/>
                <a:ext cx="433180" cy="28576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>
                <a:off x="3225800" y="3395677"/>
                <a:ext cx="482600" cy="15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3389520" y="2513012"/>
                <a:ext cx="496680" cy="77788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1409700" y="5029200"/>
                <a:ext cx="419100" cy="74612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 flipV="1">
                <a:off x="1295180" y="4343400"/>
                <a:ext cx="457420" cy="30164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1176280" y="3089276"/>
                <a:ext cx="500120" cy="34924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>
                <a:off x="5245100" y="2135596"/>
                <a:ext cx="393700" cy="150404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rot="16200000" flipV="1">
                <a:off x="7078136" y="5401735"/>
                <a:ext cx="455203" cy="18927"/>
              </a:xfrm>
              <a:prstGeom prst="straightConnector1">
                <a:avLst/>
              </a:prstGeom>
              <a:ln w="95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8" name="Picture 147"/>
          <p:cNvPicPr>
            <a:picLocks noChangeAspect="1"/>
          </p:cNvPicPr>
          <p:nvPr/>
        </p:nvPicPr>
        <p:blipFill>
          <a:blip r:embed="rId12"/>
          <a:srcRect l="9000" t="17211" r="3375" b="2869"/>
          <a:stretch>
            <a:fillRect/>
          </a:stretch>
        </p:blipFill>
        <p:spPr>
          <a:xfrm>
            <a:off x="3709074" y="3870741"/>
            <a:ext cx="1277853" cy="914180"/>
          </a:xfrm>
          <a:prstGeom prst="rect">
            <a:avLst/>
          </a:prstGeom>
        </p:spPr>
      </p:pic>
      <p:sp>
        <p:nvSpPr>
          <p:cNvPr id="149" name="Right Arrow 148"/>
          <p:cNvSpPr/>
          <p:nvPr/>
        </p:nvSpPr>
        <p:spPr>
          <a:xfrm rot="2700000">
            <a:off x="2162283" y="2815502"/>
            <a:ext cx="612344" cy="62594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/>
          <p:cNvSpPr/>
          <p:nvPr/>
        </p:nvSpPr>
        <p:spPr>
          <a:xfrm rot="19800000">
            <a:off x="5072419" y="2920298"/>
            <a:ext cx="612344" cy="62594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/>
          <p:cNvSpPr/>
          <p:nvPr/>
        </p:nvSpPr>
        <p:spPr>
          <a:xfrm>
            <a:off x="5102393" y="3739078"/>
            <a:ext cx="612344" cy="62594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 rot="900000">
            <a:off x="5102393" y="4618332"/>
            <a:ext cx="612344" cy="62594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/>
          <p:cNvSpPr/>
          <p:nvPr/>
        </p:nvSpPr>
        <p:spPr>
          <a:xfrm>
            <a:off x="2030654" y="2920557"/>
            <a:ext cx="3450399" cy="2846193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Services for Mass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holland-queens-day.jpg"/>
          <p:cNvPicPr>
            <a:picLocks noChangeAspect="1"/>
          </p:cNvPicPr>
          <p:nvPr/>
        </p:nvPicPr>
        <p:blipFill>
          <a:blip r:embed="rId2"/>
          <a:srcRect t="23192"/>
          <a:stretch>
            <a:fillRect/>
          </a:stretch>
        </p:blipFill>
        <p:spPr>
          <a:xfrm>
            <a:off x="205622" y="1552062"/>
            <a:ext cx="8744857" cy="4480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Managing Crowd Danger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76350"/>
            <a:ext cx="7874000" cy="5016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eft-Right Arrow 133"/>
          <p:cNvSpPr/>
          <p:nvPr/>
        </p:nvSpPr>
        <p:spPr>
          <a:xfrm>
            <a:off x="2087836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-Right Arrow 134"/>
          <p:cNvSpPr/>
          <p:nvPr/>
        </p:nvSpPr>
        <p:spPr>
          <a:xfrm>
            <a:off x="3628252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Left-Right Arrow 135"/>
          <p:cNvSpPr/>
          <p:nvPr/>
        </p:nvSpPr>
        <p:spPr>
          <a:xfrm>
            <a:off x="5181368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Left-Right Arrow 136"/>
          <p:cNvSpPr/>
          <p:nvPr/>
        </p:nvSpPr>
        <p:spPr>
          <a:xfrm>
            <a:off x="6709084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991045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9380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450628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910212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2369796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95" y="3645576"/>
            <a:ext cx="491068" cy="982136"/>
          </a:xfrm>
          <a:prstGeom prst="rect">
            <a:avLst/>
          </a:prstGeom>
        </p:spPr>
      </p:pic>
      <p:pic>
        <p:nvPicPr>
          <p:cNvPr id="5" name="Picture 4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47" y="3645576"/>
            <a:ext cx="491068" cy="982136"/>
          </a:xfrm>
          <a:prstGeom prst="rect">
            <a:avLst/>
          </a:prstGeom>
        </p:spPr>
      </p:pic>
      <p:pic>
        <p:nvPicPr>
          <p:cNvPr id="6" name="Picture 5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21" y="3645576"/>
            <a:ext cx="491068" cy="982136"/>
          </a:xfrm>
          <a:prstGeom prst="rect">
            <a:avLst/>
          </a:prstGeom>
        </p:spPr>
      </p:pic>
      <p:pic>
        <p:nvPicPr>
          <p:cNvPr id="10" name="Picture 9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44" y="3645576"/>
            <a:ext cx="491068" cy="982136"/>
          </a:xfrm>
          <a:prstGeom prst="rect">
            <a:avLst/>
          </a:prstGeom>
        </p:spPr>
      </p:pic>
      <p:pic>
        <p:nvPicPr>
          <p:cNvPr id="11" name="Picture 10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69" y="3645576"/>
            <a:ext cx="491068" cy="98213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75144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77883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532815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32815" y="276755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>
            <a:stCxn id="30" idx="0"/>
            <a:endCxn id="29" idx="2"/>
          </p:cNvCxnSpPr>
          <p:nvPr/>
        </p:nvCxnSpPr>
        <p:spPr>
          <a:xfrm rot="16200000" flipV="1">
            <a:off x="902698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32" idx="0"/>
            <a:endCxn id="31" idx="2"/>
          </p:cNvCxnSpPr>
          <p:nvPr/>
        </p:nvCxnSpPr>
        <p:spPr>
          <a:xfrm rot="5400000" flipH="1" flipV="1">
            <a:off x="1447138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0" idx="0"/>
            <a:endCxn id="32" idx="2"/>
          </p:cNvCxnSpPr>
          <p:nvPr/>
        </p:nvCxnSpPr>
        <p:spPr>
          <a:xfrm rot="5400000" flipH="1" flipV="1">
            <a:off x="1457373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418637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721376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76308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076308" y="276755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50" idx="0"/>
            <a:endCxn id="49" idx="2"/>
          </p:cNvCxnSpPr>
          <p:nvPr/>
        </p:nvCxnSpPr>
        <p:spPr>
          <a:xfrm rot="16200000" flipV="1">
            <a:off x="2446191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2" idx="0"/>
            <a:endCxn id="51" idx="2"/>
          </p:cNvCxnSpPr>
          <p:nvPr/>
        </p:nvCxnSpPr>
        <p:spPr>
          <a:xfrm rot="5400000" flipH="1" flipV="1">
            <a:off x="2990631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50" idx="0"/>
            <a:endCxn id="52" idx="2"/>
          </p:cNvCxnSpPr>
          <p:nvPr/>
        </p:nvCxnSpPr>
        <p:spPr>
          <a:xfrm rot="5400000" flipH="1" flipV="1">
            <a:off x="3000866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62130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264869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619801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619801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urved Connector 60"/>
          <p:cNvCxnSpPr>
            <a:stCxn id="58" idx="0"/>
            <a:endCxn id="57" idx="2"/>
          </p:cNvCxnSpPr>
          <p:nvPr/>
        </p:nvCxnSpPr>
        <p:spPr>
          <a:xfrm rot="16200000" flipV="1">
            <a:off x="3989684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0" idx="0"/>
            <a:endCxn id="59" idx="2"/>
          </p:cNvCxnSpPr>
          <p:nvPr/>
        </p:nvCxnSpPr>
        <p:spPr>
          <a:xfrm rot="5400000" flipH="1" flipV="1">
            <a:off x="4534124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58" idx="0"/>
            <a:endCxn id="60" idx="2"/>
          </p:cNvCxnSpPr>
          <p:nvPr/>
        </p:nvCxnSpPr>
        <p:spPr>
          <a:xfrm rot="5400000" flipH="1" flipV="1">
            <a:off x="4544359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505623" y="231587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808362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163294" y="1903965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163294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urved Connector 68"/>
          <p:cNvCxnSpPr>
            <a:stCxn id="66" idx="0"/>
            <a:endCxn id="65" idx="2"/>
          </p:cNvCxnSpPr>
          <p:nvPr/>
        </p:nvCxnSpPr>
        <p:spPr>
          <a:xfrm rot="16200000" flipV="1">
            <a:off x="5533177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68" idx="0"/>
            <a:endCxn id="67" idx="2"/>
          </p:cNvCxnSpPr>
          <p:nvPr/>
        </p:nvCxnSpPr>
        <p:spPr>
          <a:xfrm rot="5400000" flipH="1" flipV="1">
            <a:off x="6077617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66" idx="0"/>
            <a:endCxn id="68" idx="2"/>
          </p:cNvCxnSpPr>
          <p:nvPr/>
        </p:nvCxnSpPr>
        <p:spPr>
          <a:xfrm rot="5400000" flipH="1" flipV="1">
            <a:off x="6087852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049117" y="231587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351856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706788" y="1903965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706788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Curved Connector 76"/>
          <p:cNvCxnSpPr>
            <a:stCxn id="74" idx="0"/>
            <a:endCxn id="73" idx="2"/>
          </p:cNvCxnSpPr>
          <p:nvPr/>
        </p:nvCxnSpPr>
        <p:spPr>
          <a:xfrm rot="16200000" flipV="1">
            <a:off x="7076671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76" idx="0"/>
            <a:endCxn id="75" idx="2"/>
          </p:cNvCxnSpPr>
          <p:nvPr/>
        </p:nvCxnSpPr>
        <p:spPr>
          <a:xfrm rot="5400000" flipH="1" flipV="1">
            <a:off x="7621111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74" idx="0"/>
            <a:endCxn id="76" idx="2"/>
          </p:cNvCxnSpPr>
          <p:nvPr/>
        </p:nvCxnSpPr>
        <p:spPr>
          <a:xfrm rot="5400000" flipH="1" flipV="1">
            <a:off x="7631346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554240" y="2886676"/>
            <a:ext cx="2557110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2">
                    <a:lumMod val="50000"/>
                  </a:schemeClr>
                </a:solidFill>
              </a:rPr>
              <a:t>Dangerous Density Warning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078747" y="1995988"/>
            <a:ext cx="1582484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Dispersal Advice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3645768" y="3369854"/>
            <a:ext cx="1692290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Crowd Estimation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869045" y="2434235"/>
            <a:ext cx="2710498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3">
                    <a:lumMod val="50000"/>
                  </a:schemeClr>
                </a:solidFill>
              </a:rPr>
              <a:t>Congestion-Aware Navigation</a:t>
            </a: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Device-Centric Programming</a:t>
            </a:r>
          </a:p>
        </p:txBody>
      </p:sp>
      <p:sp>
        <p:nvSpPr>
          <p:cNvPr id="64" name="Content Placeholder 2"/>
          <p:cNvSpPr txBox="1">
            <a:spLocks/>
          </p:cNvSpPr>
          <p:nvPr/>
        </p:nvSpPr>
        <p:spPr bwMode="auto">
          <a:xfrm>
            <a:off x="457200" y="4906225"/>
            <a:ext cx="8229600" cy="120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Explicit</a:t>
            </a:r>
            <a:r>
              <a:rPr kumimoji="0" lang="en-US" sz="280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design of</a:t>
            </a: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adaptation and communication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Complex per-device multi-service</a:t>
            </a:r>
            <a:r>
              <a:rPr kumimoji="0" lang="en-US" sz="280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application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Intractable to ensure correct behavior</a:t>
            </a:r>
            <a:endParaRPr kumimoji="0" lang="en-US" sz="2800" u="none" strike="noStrike" kern="1200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 rot="10800000">
            <a:off x="5438891" y="2883493"/>
            <a:ext cx="1086263" cy="23614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2517558" y="2303134"/>
            <a:ext cx="1086263" cy="81650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0800000">
            <a:off x="6294596" y="2185059"/>
            <a:ext cx="1086263" cy="23614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95" y="3645576"/>
            <a:ext cx="491068" cy="982136"/>
          </a:xfrm>
          <a:prstGeom prst="rect">
            <a:avLst/>
          </a:prstGeom>
        </p:spPr>
      </p:pic>
      <p:pic>
        <p:nvPicPr>
          <p:cNvPr id="5" name="Picture 4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47" y="3645576"/>
            <a:ext cx="491068" cy="982136"/>
          </a:xfrm>
          <a:prstGeom prst="rect">
            <a:avLst/>
          </a:prstGeom>
        </p:spPr>
      </p:pic>
      <p:pic>
        <p:nvPicPr>
          <p:cNvPr id="6" name="Picture 5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21" y="3645576"/>
            <a:ext cx="491068" cy="982136"/>
          </a:xfrm>
          <a:prstGeom prst="rect">
            <a:avLst/>
          </a:prstGeom>
        </p:spPr>
      </p:pic>
      <p:pic>
        <p:nvPicPr>
          <p:cNvPr id="10" name="Picture 9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44" y="3645576"/>
            <a:ext cx="491068" cy="982136"/>
          </a:xfrm>
          <a:prstGeom prst="rect">
            <a:avLst/>
          </a:prstGeom>
        </p:spPr>
      </p:pic>
      <p:pic>
        <p:nvPicPr>
          <p:cNvPr id="11" name="Picture 10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69" y="3645576"/>
            <a:ext cx="491068" cy="9821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23647" y="3131084"/>
            <a:ext cx="6627765" cy="411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9377" y="2459669"/>
            <a:ext cx="3732035" cy="4114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23647" y="1879782"/>
            <a:ext cx="3732035" cy="4114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15000" y="1753920"/>
            <a:ext cx="2136412" cy="4114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69411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91995" y="3149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300772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780405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57821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4" idx="3"/>
            <a:endCxn id="28" idx="1"/>
          </p:cNvCxnSpPr>
          <p:nvPr/>
        </p:nvCxnSpPr>
        <p:spPr>
          <a:xfrm>
            <a:off x="1760479" y="3252963"/>
            <a:ext cx="997342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5" idx="1"/>
          </p:cNvCxnSpPr>
          <p:nvPr/>
        </p:nvCxnSpPr>
        <p:spPr>
          <a:xfrm flipV="1">
            <a:off x="3248889" y="3249963"/>
            <a:ext cx="1043106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3"/>
            <a:endCxn id="27" idx="1"/>
          </p:cNvCxnSpPr>
          <p:nvPr/>
        </p:nvCxnSpPr>
        <p:spPr>
          <a:xfrm>
            <a:off x="4783063" y="3249963"/>
            <a:ext cx="997342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3"/>
            <a:endCxn id="26" idx="1"/>
          </p:cNvCxnSpPr>
          <p:nvPr/>
        </p:nvCxnSpPr>
        <p:spPr>
          <a:xfrm>
            <a:off x="6271473" y="3252963"/>
            <a:ext cx="1029299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281856" y="1907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04440" y="1904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770266" y="1907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1" idx="3"/>
            <a:endCxn id="45" idx="1"/>
          </p:cNvCxnSpPr>
          <p:nvPr/>
        </p:nvCxnSpPr>
        <p:spPr>
          <a:xfrm>
            <a:off x="1772924" y="2008036"/>
            <a:ext cx="997342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3"/>
            <a:endCxn id="42" idx="1"/>
          </p:cNvCxnSpPr>
          <p:nvPr/>
        </p:nvCxnSpPr>
        <p:spPr>
          <a:xfrm flipV="1">
            <a:off x="3261334" y="2005036"/>
            <a:ext cx="1043106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803287" y="1781590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291995" y="2482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300772" y="2485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80405" y="2485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303138" y="1781590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0" idx="3"/>
            <a:endCxn id="54" idx="1"/>
          </p:cNvCxnSpPr>
          <p:nvPr/>
        </p:nvCxnSpPr>
        <p:spPr>
          <a:xfrm>
            <a:off x="6294355" y="1882174"/>
            <a:ext cx="1008783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3"/>
            <a:endCxn id="53" idx="1"/>
          </p:cNvCxnSpPr>
          <p:nvPr/>
        </p:nvCxnSpPr>
        <p:spPr>
          <a:xfrm>
            <a:off x="4783063" y="2583137"/>
            <a:ext cx="997342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3"/>
            <a:endCxn id="52" idx="1"/>
          </p:cNvCxnSpPr>
          <p:nvPr/>
        </p:nvCxnSpPr>
        <p:spPr>
          <a:xfrm>
            <a:off x="6271473" y="2586137"/>
            <a:ext cx="1029299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752907" y="2577742"/>
            <a:ext cx="2557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2">
                    <a:lumMod val="50000"/>
                  </a:schemeClr>
                </a:solidFill>
              </a:rPr>
              <a:t>Dangerous Density Warning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022425" y="1881568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Dispersal Advice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25855" y="3266876"/>
            <a:ext cx="1692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Crowd Estimation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714715" y="2019437"/>
            <a:ext cx="2710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3">
                    <a:lumMod val="50000"/>
                  </a:schemeClr>
                </a:solidFill>
              </a:rPr>
              <a:t>Congestion-Aware Navigation</a:t>
            </a:r>
          </a:p>
        </p:txBody>
      </p:sp>
      <p:sp>
        <p:nvSpPr>
          <p:cNvPr id="40" name="Title 55"/>
          <p:cNvSpPr txBox="1">
            <a:spLocks/>
          </p:cNvSpPr>
          <p:nvPr/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Aggregate Programming</a:t>
            </a: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457200" y="4906224"/>
            <a:ext cx="8229600" cy="171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baseline="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Implicit</a:t>
            </a: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 adaptation and communication</a:t>
            </a:r>
            <a:endParaRPr kumimoji="0" lang="en-US" sz="2800" b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Code each service independently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C</a:t>
            </a:r>
            <a:r>
              <a:rPr kumimoji="0" lang="en-US" sz="2800" b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ompose via scope and information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Foundation: Field Calculus</a:t>
            </a:r>
          </a:p>
        </p:txBody>
      </p:sp>
      <p:pic>
        <p:nvPicPr>
          <p:cNvPr id="7" name="Picture 6" descr="calculu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802158"/>
            <a:ext cx="7086600" cy="1766554"/>
          </a:xfrm>
          <a:prstGeom prst="rect">
            <a:avLst/>
          </a:prstGeom>
        </p:spPr>
      </p:pic>
      <p:grpSp>
        <p:nvGrpSpPr>
          <p:cNvPr id="3" name="Group 54"/>
          <p:cNvGrpSpPr/>
          <p:nvPr/>
        </p:nvGrpSpPr>
        <p:grpSpPr>
          <a:xfrm>
            <a:off x="127000" y="1803399"/>
            <a:ext cx="4779386" cy="3713898"/>
            <a:chOff x="127000" y="1803399"/>
            <a:chExt cx="4779386" cy="3713898"/>
          </a:xfrm>
        </p:grpSpPr>
        <p:sp>
          <p:nvSpPr>
            <p:cNvPr id="8" name="TextBox 7"/>
            <p:cNvSpPr txBox="1"/>
            <p:nvPr/>
          </p:nvSpPr>
          <p:spPr>
            <a:xfrm>
              <a:off x="127000" y="1803399"/>
              <a:ext cx="1234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</a:rPr>
                <a:t>Variable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33433" y="4686300"/>
              <a:ext cx="20729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0000FF"/>
                  </a:solidFill>
                </a:rPr>
                <a:t>Abstract &amp; Call</a:t>
              </a:r>
            </a:p>
            <a:p>
              <a:pPr algn="ctr"/>
              <a:r>
                <a:rPr lang="en-US" sz="2400" b="1">
                  <a:solidFill>
                    <a:srgbClr val="0000FF"/>
                  </a:solidFill>
                </a:rPr>
                <a:t>Functions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26668" y="1803399"/>
              <a:ext cx="1398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</a:rPr>
                <a:t>Local Ops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07150" y="1803399"/>
              <a:ext cx="1760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</a:rPr>
                <a:t>Literal Value</a:t>
              </a:r>
            </a:p>
          </p:txBody>
        </p:sp>
        <p:cxnSp>
          <p:nvCxnSpPr>
            <p:cNvPr id="17" name="Straight Connector 16"/>
            <p:cNvCxnSpPr>
              <a:stCxn id="8" idx="2"/>
            </p:cNvCxnSpPr>
            <p:nvPr/>
          </p:nvCxnSpPr>
          <p:spPr>
            <a:xfrm rot="16200000" flipH="1">
              <a:off x="1060090" y="1949090"/>
              <a:ext cx="757536" cy="1389484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" idx="2"/>
            </p:cNvCxnSpPr>
            <p:nvPr/>
          </p:nvCxnSpPr>
          <p:spPr>
            <a:xfrm rot="16200000" flipH="1">
              <a:off x="767990" y="2241189"/>
              <a:ext cx="1341736" cy="1389485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2"/>
            </p:cNvCxnSpPr>
            <p:nvPr/>
          </p:nvCxnSpPr>
          <p:spPr>
            <a:xfrm rot="16200000" flipH="1">
              <a:off x="1926224" y="2726324"/>
              <a:ext cx="1341736" cy="419216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2"/>
            </p:cNvCxnSpPr>
            <p:nvPr/>
          </p:nvCxnSpPr>
          <p:spPr>
            <a:xfrm rot="5400000">
              <a:off x="3462302" y="2307963"/>
              <a:ext cx="706736" cy="620939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2"/>
            </p:cNvCxnSpPr>
            <p:nvPr/>
          </p:nvCxnSpPr>
          <p:spPr>
            <a:xfrm rot="16200000" flipH="1">
              <a:off x="2211974" y="2440574"/>
              <a:ext cx="706736" cy="355716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3679956" y="3946655"/>
              <a:ext cx="1587501" cy="94992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2918659" y="4279893"/>
              <a:ext cx="600676" cy="415342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3"/>
          <p:cNvGrpSpPr/>
          <p:nvPr/>
        </p:nvGrpSpPr>
        <p:grpSpPr>
          <a:xfrm>
            <a:off x="3505200" y="1572566"/>
            <a:ext cx="4353377" cy="2648299"/>
            <a:chOff x="3505200" y="1572566"/>
            <a:chExt cx="4353377" cy="2648299"/>
          </a:xfrm>
        </p:grpSpPr>
        <p:sp>
          <p:nvSpPr>
            <p:cNvPr id="11" name="TextBox 10"/>
            <p:cNvSpPr txBox="1"/>
            <p:nvPr/>
          </p:nvSpPr>
          <p:spPr>
            <a:xfrm>
              <a:off x="5649168" y="2340493"/>
              <a:ext cx="22094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Communication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6568" y="3759200"/>
              <a:ext cx="21994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Domain Change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49168" y="1572566"/>
              <a:ext cx="84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State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16200000" flipH="1">
              <a:off x="5712033" y="3617269"/>
              <a:ext cx="295871" cy="165789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0800000" flipV="1">
              <a:off x="3505200" y="2034232"/>
              <a:ext cx="2271876" cy="1318567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0800000" flipV="1">
              <a:off x="4724400" y="2743200"/>
              <a:ext cx="990600" cy="53340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 Box 132"/>
          <p:cNvSpPr txBox="1">
            <a:spLocks noChangeArrowheads="1"/>
          </p:cNvSpPr>
          <p:nvPr/>
        </p:nvSpPr>
        <p:spPr bwMode="auto">
          <a:xfrm>
            <a:off x="7283000" y="6420205"/>
            <a:ext cx="17204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[Viroli et al., ’13]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457200" y="5494417"/>
            <a:ext cx="8229600" cy="120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Aggregate/local coherence, space-time universal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Too low level, no adaptivity guarantees</a:t>
            </a: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</a:t>
            </a:r>
            <a:endParaRPr kumimoji="0" lang="en-US" sz="2800" u="none" strike="noStrike" kern="1200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p Arrow 12"/>
          <p:cNvSpPr/>
          <p:nvPr/>
        </p:nvSpPr>
        <p:spPr>
          <a:xfrm>
            <a:off x="4445000" y="4923365"/>
            <a:ext cx="406400" cy="584200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4445000" y="2188633"/>
            <a:ext cx="406400" cy="584200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4445000" y="3555999"/>
            <a:ext cx="406400" cy="584200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Principle to Practice:</a:t>
            </a:r>
          </a:p>
        </p:txBody>
      </p:sp>
      <p:sp>
        <p:nvSpPr>
          <p:cNvPr id="4" name="Rectangle 3"/>
          <p:cNvSpPr/>
          <p:nvPr/>
        </p:nvSpPr>
        <p:spPr>
          <a:xfrm>
            <a:off x="3835400" y="1397000"/>
            <a:ext cx="1625600" cy="800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Applications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35400" y="2764366"/>
            <a:ext cx="1625600" cy="800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Distributed Library APIs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35400" y="4131732"/>
            <a:ext cx="1625600" cy="800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Building blocks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3835400" y="5499100"/>
            <a:ext cx="1625600" cy="800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Core Calculus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2754" y="5576669"/>
            <a:ext cx="2515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>
                <a:solidFill>
                  <a:srgbClr val="77933C"/>
                </a:solidFill>
              </a:rPr>
              <a:t>Provable universality,</a:t>
            </a:r>
          </a:p>
          <a:p>
            <a:pPr algn="ctr"/>
            <a:r>
              <a:rPr lang="en-US" i="1">
                <a:solidFill>
                  <a:srgbClr val="77933C"/>
                </a:solidFill>
              </a:rPr>
              <a:t>aggregate/local relation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591" y="4255068"/>
            <a:ext cx="2569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>
                <a:solidFill>
                  <a:srgbClr val="77933C"/>
                </a:solidFill>
              </a:rPr>
              <a:t>Provable robustness,</a:t>
            </a:r>
          </a:p>
          <a:p>
            <a:pPr algn="ctr"/>
            <a:r>
              <a:rPr lang="en-US" i="1">
                <a:solidFill>
                  <a:srgbClr val="77933C"/>
                </a:solidFill>
              </a:rPr>
              <a:t>scalability, composability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8966" y="2681869"/>
            <a:ext cx="2602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>
                <a:solidFill>
                  <a:srgbClr val="77933C"/>
                </a:solidFill>
              </a:rPr>
              <a:t>Programmer level: lots of </a:t>
            </a:r>
          </a:p>
          <a:p>
            <a:pPr algn="ctr"/>
            <a:r>
              <a:rPr lang="en-US" i="1">
                <a:solidFill>
                  <a:srgbClr val="77933C"/>
                </a:solidFill>
              </a:rPr>
              <a:t>useful, intuitive methods</a:t>
            </a:r>
          </a:p>
          <a:p>
            <a:pPr algn="ctr"/>
            <a:r>
              <a:rPr lang="en-US" i="1">
                <a:solidFill>
                  <a:srgbClr val="77933C"/>
                </a:solidFill>
              </a:rPr>
              <a:t>Domain-specific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403" y="1461869"/>
            <a:ext cx="2963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>
                <a:solidFill>
                  <a:srgbClr val="77933C"/>
                </a:solidFill>
              </a:rPr>
              <a:t>Transparent use of</a:t>
            </a:r>
          </a:p>
          <a:p>
            <a:pPr algn="ctr"/>
            <a:r>
              <a:rPr lang="en-US" i="1">
                <a:solidFill>
                  <a:srgbClr val="77933C"/>
                </a:solidFill>
              </a:rPr>
              <a:t>robust distributed algorithms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87240" y="5727700"/>
            <a:ext cx="131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0090"/>
                </a:solidFill>
              </a:rPr>
              <a:t>5 operators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2000" y="2951546"/>
            <a:ext cx="182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0090"/>
                </a:solidFill>
              </a:rPr>
              <a:t>many algorithms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04241" y="4339623"/>
            <a:ext cx="188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0090"/>
                </a:solidFill>
              </a:rPr>
              <a:t>5-20 combinators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42989" y="1563469"/>
            <a:ext cx="158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000090"/>
                </a:solidFill>
              </a:rPr>
              <a:t>unlimited uses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a library of</a:t>
            </a:r>
            <a:r>
              <a:rPr lang="en-US"/>
              <a:t> building blocks:</a:t>
            </a:r>
          </a:p>
        </p:txBody>
      </p:sp>
      <p:pic>
        <p:nvPicPr>
          <p:cNvPr id="7" name="Picture 6" descr="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98" y="4522919"/>
            <a:ext cx="2053785" cy="21479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96" y="1289780"/>
            <a:ext cx="2053785" cy="2147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4522920"/>
            <a:ext cx="2053785" cy="2147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240" y="4522920"/>
            <a:ext cx="2053785" cy="2147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672" y="4522920"/>
            <a:ext cx="2053785" cy="2147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building-bloc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709180" y="1318524"/>
            <a:ext cx="5030570" cy="20122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25365" y="3317384"/>
            <a:ext cx="13964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/>
              <a:t>ime-decay</a:t>
            </a:r>
            <a:endParaRPr lang="en-US" b="1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0239" y="3947616"/>
            <a:ext cx="6771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00FF"/>
                </a:solidFill>
                <a:latin typeface="Courier"/>
                <a:cs typeface="Courier"/>
              </a:rPr>
              <a:t>if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39986" y="3938144"/>
            <a:ext cx="23750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/>
              <a:t>radient-path-integral</a:t>
            </a:r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4989581" y="3938144"/>
            <a:ext cx="16211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00FF"/>
                </a:solidFill>
                <a:latin typeface="Courier"/>
                <a:cs typeface="Courier"/>
              </a:rPr>
              <a:t>S</a:t>
            </a:r>
            <a:r>
              <a:rPr lang="en-US"/>
              <a:t>parse-choice</a:t>
            </a:r>
            <a:endParaRPr lang="en-US" sz="3200" b="1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777" y="3938144"/>
            <a:ext cx="16337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00FF"/>
                </a:solidFill>
                <a:latin typeface="Courier"/>
                <a:cs typeface="Courier"/>
              </a:rPr>
              <a:t>C</a:t>
            </a:r>
            <a:r>
              <a:rPr lang="en-US"/>
              <a:t>onverge-cast</a:t>
            </a:r>
            <a:endParaRPr lang="en-US" sz="3200" b="1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7368" y="3330752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All compositions are self-stabilizing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11423</TotalTime>
  <Words>1512</Words>
  <Application>Microsoft Macintosh PowerPoint</Application>
  <PresentationFormat>On-screen Show (4:3)</PresentationFormat>
  <Paragraphs>225</Paragraphs>
  <Slides>17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bbn_template</vt:lpstr>
      <vt:lpstr>Slide 1</vt:lpstr>
      <vt:lpstr>Goal: Reliable Distributed Adaptive Systems</vt:lpstr>
      <vt:lpstr>Example: Services for Mass Events</vt:lpstr>
      <vt:lpstr>Example: Managing Crowd Danger</vt:lpstr>
      <vt:lpstr>Device-Centric Programming</vt:lpstr>
      <vt:lpstr>Slide 6</vt:lpstr>
      <vt:lpstr>Foundation: Field Calculus</vt:lpstr>
      <vt:lpstr>From Principle to Practice:</vt:lpstr>
      <vt:lpstr>Making a library of building blocks:</vt:lpstr>
      <vt:lpstr>Building Block: G</vt:lpstr>
      <vt:lpstr>Building Block: C</vt:lpstr>
      <vt:lpstr>Building Block: T</vt:lpstr>
      <vt:lpstr>Building Block: S</vt:lpstr>
      <vt:lpstr>Building Block: if</vt:lpstr>
      <vt:lpstr>Applying building blocks:</vt:lpstr>
      <vt:lpstr>Complex Example: Crowd Management</vt:lpstr>
      <vt:lpstr>Contributions</vt:lpstr>
    </vt:vector>
  </TitlesOfParts>
  <Company>BBN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395</cp:revision>
  <dcterms:created xsi:type="dcterms:W3CDTF">2014-09-05T12:46:36Z</dcterms:created>
  <dcterms:modified xsi:type="dcterms:W3CDTF">2014-09-07T18:57:45Z</dcterms:modified>
</cp:coreProperties>
</file>